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91" r:id="rId1"/>
    <p:sldMasterId id="2147483712" r:id="rId2"/>
  </p:sldMasterIdLst>
  <p:notesMasterIdLst>
    <p:notesMasterId r:id="rId13"/>
  </p:notesMasterIdLst>
  <p:handoutMasterIdLst>
    <p:handoutMasterId r:id="rId14"/>
  </p:handoutMasterIdLst>
  <p:sldIdLst>
    <p:sldId id="305" r:id="rId3"/>
    <p:sldId id="338" r:id="rId4"/>
    <p:sldId id="429" r:id="rId5"/>
    <p:sldId id="434" r:id="rId6"/>
    <p:sldId id="433" r:id="rId7"/>
    <p:sldId id="439" r:id="rId8"/>
    <p:sldId id="441" r:id="rId9"/>
    <p:sldId id="440" r:id="rId10"/>
    <p:sldId id="432" r:id="rId11"/>
    <p:sldId id="431" r:id="rId12"/>
  </p:sldIdLst>
  <p:sldSz cx="9144000" cy="6858000" type="screen4x3"/>
  <p:notesSz cx="6797675" cy="9926638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200" b="1" kern="1200">
        <a:solidFill>
          <a:srgbClr val="999999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200" b="1" kern="1200">
        <a:solidFill>
          <a:srgbClr val="999999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200" b="1" kern="1200">
        <a:solidFill>
          <a:srgbClr val="999999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200" b="1" kern="1200">
        <a:solidFill>
          <a:srgbClr val="999999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200" b="1" kern="1200">
        <a:solidFill>
          <a:srgbClr val="999999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200" b="1" kern="1200">
        <a:solidFill>
          <a:srgbClr val="999999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200" b="1" kern="1200">
        <a:solidFill>
          <a:srgbClr val="999999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200" b="1" kern="1200">
        <a:solidFill>
          <a:srgbClr val="999999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200" b="1" kern="1200">
        <a:solidFill>
          <a:srgbClr val="999999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29" userDrawn="1">
          <p15:clr>
            <a:srgbClr val="A4A3A4"/>
          </p15:clr>
        </p15:guide>
        <p15:guide id="2" pos="295" userDrawn="1">
          <p15:clr>
            <a:srgbClr val="A4A3A4"/>
          </p15:clr>
        </p15:guide>
        <p15:guide id="3" pos="703" userDrawn="1">
          <p15:clr>
            <a:srgbClr val="A4A3A4"/>
          </p15:clr>
        </p15:guide>
        <p15:guide id="4" pos="5035" userDrawn="1">
          <p15:clr>
            <a:srgbClr val="A4A3A4"/>
          </p15:clr>
        </p15:guide>
        <p15:guide id="5" pos="2903" userDrawn="1">
          <p15:clr>
            <a:srgbClr val="A4A3A4"/>
          </p15:clr>
        </p15:guide>
        <p15:guide id="6" orient="horz" pos="3702" userDrawn="1">
          <p15:clr>
            <a:srgbClr val="A4A3A4"/>
          </p15:clr>
        </p15:guide>
        <p15:guide id="7" pos="427">
          <p15:clr>
            <a:srgbClr val="A4A3A4"/>
          </p15:clr>
        </p15:guide>
        <p15:guide id="8" pos="5335">
          <p15:clr>
            <a:srgbClr val="A4A3A4"/>
          </p15:clr>
        </p15:guide>
        <p15:guide id="9" orient="horz" pos="4000">
          <p15:clr>
            <a:srgbClr val="A4A3A4"/>
          </p15:clr>
        </p15:guide>
        <p15:guide id="10" orient="horz" pos="3348">
          <p15:clr>
            <a:srgbClr val="A4A3A4"/>
          </p15:clr>
        </p15:guide>
        <p15:guide id="11" pos="2835">
          <p15:clr>
            <a:srgbClr val="A4A3A4"/>
          </p15:clr>
        </p15:guide>
        <p15:guide id="12" pos="491">
          <p15:clr>
            <a:srgbClr val="A4A3A4"/>
          </p15:clr>
        </p15:guide>
        <p15:guide id="13" pos="536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01" userDrawn="1">
          <p15:clr>
            <a:srgbClr val="A4A3A4"/>
          </p15:clr>
        </p15:guide>
        <p15:guide id="3" pos="21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9D9"/>
    <a:srgbClr val="009900"/>
    <a:srgbClr val="8D9868"/>
    <a:srgbClr val="6E6452"/>
    <a:srgbClr val="CCCCCC"/>
    <a:srgbClr val="C80F0F"/>
    <a:srgbClr val="00A3BF"/>
    <a:srgbClr val="E5DBA1"/>
    <a:srgbClr val="BABA93"/>
    <a:srgbClr val="BABB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97" autoAdjust="0"/>
    <p:restoredTop sz="86323" autoAdjust="0"/>
  </p:normalViewPr>
  <p:slideViewPr>
    <p:cSldViewPr snapToGrid="0">
      <p:cViewPr varScale="1">
        <p:scale>
          <a:sx n="76" d="100"/>
          <a:sy n="76" d="100"/>
        </p:scale>
        <p:origin x="1824" y="84"/>
      </p:cViewPr>
      <p:guideLst>
        <p:guide orient="horz" pos="3929"/>
        <p:guide pos="295"/>
        <p:guide pos="703"/>
        <p:guide pos="5035"/>
        <p:guide pos="2903"/>
        <p:guide orient="horz" pos="3702"/>
        <p:guide pos="427"/>
        <p:guide pos="5335"/>
        <p:guide orient="horz" pos="4000"/>
        <p:guide orient="horz" pos="3348"/>
        <p:guide pos="2835"/>
        <p:guide pos="491"/>
        <p:guide pos="5361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-2958" y="-108"/>
      </p:cViewPr>
      <p:guideLst>
        <p:guide orient="horz" pos="3126"/>
        <p:guide pos="2101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7.xml"/><Relationship Id="rId2" Type="http://schemas.openxmlformats.org/officeDocument/2006/relationships/slide" Target="slides/slide6.xml"/><Relationship Id="rId1" Type="http://schemas.openxmlformats.org/officeDocument/2006/relationships/slide" Target="slides/slide5.xml"/><Relationship Id="rId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659" cy="495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01" tIns="45501" rIns="91001" bIns="45501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Times" charset="0"/>
              </a:defRPr>
            </a:lvl1pPr>
          </a:lstStyle>
          <a:p>
            <a:endParaRPr lang="de-DE">
              <a:latin typeface="Arial Narrow" pitchFamily="34" charset="0"/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7" y="0"/>
            <a:ext cx="2945659" cy="495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01" tIns="45501" rIns="91001" bIns="45501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Times" charset="0"/>
              </a:defRPr>
            </a:lvl1pPr>
          </a:lstStyle>
          <a:p>
            <a:endParaRPr lang="de-DE">
              <a:latin typeface="Arial Narrow" pitchFamily="34" charset="0"/>
            </a:endParaRP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0704"/>
            <a:ext cx="2945659" cy="495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01" tIns="45501" rIns="91001" bIns="45501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Times" charset="0"/>
              </a:defRPr>
            </a:lvl1pPr>
          </a:lstStyle>
          <a:p>
            <a:endParaRPr lang="de-DE">
              <a:latin typeface="Arial Narrow" pitchFamily="34" charset="0"/>
            </a:endParaRPr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7" y="9430704"/>
            <a:ext cx="2945659" cy="495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01" tIns="45501" rIns="91001" bIns="45501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Times" charset="0"/>
              </a:defRPr>
            </a:lvl1pPr>
          </a:lstStyle>
          <a:p>
            <a:fld id="{47F930EC-4FD0-431B-BB9B-47DE359CDF6F}" type="slidenum">
              <a:rPr lang="de-DE">
                <a:latin typeface="Arial Narrow" pitchFamily="34" charset="0"/>
              </a:rPr>
              <a:pPr/>
              <a:t>‹#›</a:t>
            </a:fld>
            <a:endParaRPr lang="de-DE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42276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659" cy="495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01" tIns="45501" rIns="91001" bIns="45501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 Narrow" pitchFamily="34" charset="0"/>
              </a:defRPr>
            </a:lvl1pPr>
          </a:lstStyle>
          <a:p>
            <a:endParaRPr lang="de-DE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017" y="0"/>
            <a:ext cx="2945659" cy="495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01" tIns="45501" rIns="91001" bIns="45501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 Narrow" pitchFamily="34" charset="0"/>
              </a:defRPr>
            </a:lvl1pPr>
          </a:lstStyle>
          <a:p>
            <a:endParaRPr lang="de-DE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59" y="4715352"/>
            <a:ext cx="4984962" cy="44665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01" tIns="45501" rIns="91001" bIns="4550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Klicken Sie, um die Formate des Vorlagentextes zu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0704"/>
            <a:ext cx="2945659" cy="495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01" tIns="45501" rIns="91001" bIns="45501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 Narrow" pitchFamily="34" charset="0"/>
              </a:defRPr>
            </a:lvl1pPr>
          </a:lstStyle>
          <a:p>
            <a:endParaRPr lang="de-DE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017" y="9430704"/>
            <a:ext cx="2945659" cy="495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01" tIns="45501" rIns="91001" bIns="45501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 Narrow" pitchFamily="34" charset="0"/>
              </a:defRPr>
            </a:lvl1pPr>
          </a:lstStyle>
          <a:p>
            <a:fld id="{276F4F92-661F-4424-ADED-7D3829A4203F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16004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F4F92-661F-4424-ADED-7D3829A4203F}" type="slidenum">
              <a:rPr lang="de-DE" smtClean="0"/>
              <a:pPr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33211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F4F92-661F-4424-ADED-7D3829A4203F}" type="slidenum">
              <a:rPr lang="de-DE" smtClean="0"/>
              <a:pPr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78800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here to add title</a:t>
            </a:r>
            <a:endParaRPr lang="de-DE" noProof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RT on Agricultural Finance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67BA65F1-9535-4C92-8A9D-87BA4046BF7B}" type="datetime1">
              <a:rPr lang="de-DE" noProof="0" smtClean="0"/>
              <a:t>14.09.2015</a:t>
            </a:fld>
            <a:endParaRPr lang="de-DE" noProof="0"/>
          </a:p>
        </p:txBody>
      </p:sp>
      <p:sp>
        <p:nvSpPr>
          <p:cNvPr id="5" name="Inhaltsplatzhalter 2"/>
          <p:cNvSpPr>
            <a:spLocks noGrp="1"/>
          </p:cNvSpPr>
          <p:nvPr>
            <p:ph idx="1" hasCustomPrompt="1"/>
          </p:nvPr>
        </p:nvSpPr>
        <p:spPr>
          <a:xfrm>
            <a:off x="684000" y="2448000"/>
            <a:ext cx="7776000" cy="3816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 noProof="0" dirty="0" smtClean="0"/>
              <a:t>First layer</a:t>
            </a:r>
          </a:p>
          <a:p>
            <a:pPr lvl="1"/>
            <a:r>
              <a:rPr lang="en-GB" noProof="0" dirty="0" smtClean="0"/>
              <a:t>Second layer</a:t>
            </a:r>
          </a:p>
          <a:p>
            <a:pPr lvl="2"/>
            <a:r>
              <a:rPr lang="en-GB" noProof="0" dirty="0" smtClean="0"/>
              <a:t>Third layer</a:t>
            </a:r>
          </a:p>
          <a:p>
            <a:pPr lvl="3"/>
            <a:r>
              <a:rPr lang="en-GB" noProof="0" dirty="0" smtClean="0"/>
              <a:t>Fourth layer</a:t>
            </a:r>
          </a:p>
        </p:txBody>
      </p:sp>
    </p:spTree>
    <p:extLst>
      <p:ext uri="{BB962C8B-B14F-4D97-AF65-F5344CB8AC3E}">
        <p14:creationId xmlns:p14="http://schemas.microsoft.com/office/powerpoint/2010/main" val="24530102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subhead,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here to add title</a:t>
            </a:r>
            <a:endParaRPr lang="de-DE" noProof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RT on Agricultural Finance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D5F0E469-8033-43E2-BD50-95D98E73281A}" type="datetime1">
              <a:rPr lang="de-DE" noProof="0" smtClean="0"/>
              <a:t>14.09.2015</a:t>
            </a:fld>
            <a:endParaRPr lang="de-DE" noProof="0"/>
          </a:p>
        </p:txBody>
      </p:sp>
      <p:sp>
        <p:nvSpPr>
          <p:cNvPr id="7" name="Inhaltsplatzhalter 2"/>
          <p:cNvSpPr>
            <a:spLocks noGrp="1"/>
          </p:cNvSpPr>
          <p:nvPr>
            <p:ph idx="1" hasCustomPrompt="1"/>
          </p:nvPr>
        </p:nvSpPr>
        <p:spPr>
          <a:xfrm>
            <a:off x="684000" y="2448000"/>
            <a:ext cx="7776000" cy="38160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Tx/>
              <a:buNone/>
              <a:tabLst>
                <a:tab pos="2190750" algn="l"/>
              </a:tabLst>
              <a:defRPr sz="1800" baseline="0"/>
            </a:lvl1pPr>
            <a:lvl2pPr marL="360000" indent="-360000">
              <a:buClr>
                <a:srgbClr val="C80F0F"/>
              </a:buClr>
              <a:buFont typeface="Arial" pitchFamily="34" charset="0"/>
              <a:buChar char="•"/>
              <a:defRPr sz="1800"/>
            </a:lvl2pPr>
            <a:lvl3pPr marL="720000">
              <a:defRPr sz="1800"/>
            </a:lvl3pPr>
            <a:lvl4pPr marL="1080000">
              <a:defRPr sz="1800" baseline="0"/>
            </a:lvl4pPr>
            <a:lvl5pPr marL="1440000">
              <a:defRPr sz="1800" baseline="0"/>
            </a:lvl5pPr>
            <a:lvl6pPr marL="1800000">
              <a:defRPr baseline="0"/>
            </a:lvl6pPr>
            <a:lvl7pPr marL="2160000">
              <a:defRPr baseline="0"/>
            </a:lvl7pPr>
            <a:lvl8pPr marL="2520000">
              <a:defRPr baseline="0"/>
            </a:lvl8pPr>
            <a:lvl9pPr marL="2880000">
              <a:defRPr/>
            </a:lvl9pPr>
          </a:lstStyle>
          <a:p>
            <a:pPr lvl="0"/>
            <a:r>
              <a:rPr lang="en-GB" noProof="0" dirty="0" smtClean="0"/>
              <a:t>Click here to add text</a:t>
            </a:r>
          </a:p>
          <a:p>
            <a:pPr lvl="1"/>
            <a:r>
              <a:rPr lang="en-GB" noProof="0" dirty="0" smtClean="0"/>
              <a:t>Second layer</a:t>
            </a:r>
          </a:p>
          <a:p>
            <a:pPr lvl="2"/>
            <a:r>
              <a:rPr lang="en-GB" noProof="0" dirty="0" smtClean="0"/>
              <a:t>Third layer</a:t>
            </a:r>
          </a:p>
          <a:p>
            <a:pPr lvl="3"/>
            <a:r>
              <a:rPr lang="en-GB" noProof="0" dirty="0" smtClean="0"/>
              <a:t>Fourth layer</a:t>
            </a:r>
          </a:p>
        </p:txBody>
      </p:sp>
    </p:spTree>
    <p:extLst>
      <p:ext uri="{BB962C8B-B14F-4D97-AF65-F5344CB8AC3E}">
        <p14:creationId xmlns:p14="http://schemas.microsoft.com/office/powerpoint/2010/main" val="13358358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subhead, bulletpoints,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 smtClean="0"/>
              <a:t>Click here to add title</a:t>
            </a:r>
            <a:endParaRPr lang="en-GB" noProof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RT on Agricultural Finance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299CAC84-F96F-4CBC-AE82-D2484FBD3CBE}" type="datetime1">
              <a:rPr lang="de-DE" noProof="0" smtClean="0"/>
              <a:t>14.09.2015</a:t>
            </a:fld>
            <a:endParaRPr lang="de-DE" noProof="0" dirty="0"/>
          </a:p>
        </p:txBody>
      </p:sp>
      <p:sp>
        <p:nvSpPr>
          <p:cNvPr id="7" name="Inhaltsplatzhalter 2"/>
          <p:cNvSpPr>
            <a:spLocks noGrp="1"/>
          </p:cNvSpPr>
          <p:nvPr>
            <p:ph idx="1" hasCustomPrompt="1"/>
          </p:nvPr>
        </p:nvSpPr>
        <p:spPr>
          <a:xfrm>
            <a:off x="684000" y="2448000"/>
            <a:ext cx="5760000" cy="38160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Tx/>
              <a:buNone/>
              <a:tabLst>
                <a:tab pos="2190750" algn="l"/>
              </a:tabLst>
              <a:defRPr sz="1800" baseline="0"/>
            </a:lvl1pPr>
            <a:lvl2pPr marL="360000" indent="-360000">
              <a:buClr>
                <a:srgbClr val="C80F0F"/>
              </a:buClr>
              <a:buFont typeface="Arial" pitchFamily="34" charset="0"/>
              <a:buChar char="•"/>
              <a:defRPr sz="1800"/>
            </a:lvl2pPr>
            <a:lvl3pPr marL="720000">
              <a:defRPr sz="1800"/>
            </a:lvl3pPr>
            <a:lvl4pPr marL="1080000">
              <a:defRPr sz="1800" baseline="0"/>
            </a:lvl4pPr>
            <a:lvl5pPr marL="1440000">
              <a:defRPr sz="1800" baseline="0"/>
            </a:lvl5pPr>
            <a:lvl6pPr marL="1800000">
              <a:defRPr baseline="0"/>
            </a:lvl6pPr>
            <a:lvl7pPr marL="2160000">
              <a:defRPr baseline="0"/>
            </a:lvl7pPr>
            <a:lvl8pPr marL="2520000">
              <a:defRPr baseline="0"/>
            </a:lvl8pPr>
            <a:lvl9pPr marL="2880000">
              <a:defRPr/>
            </a:lvl9pPr>
          </a:lstStyle>
          <a:p>
            <a:pPr lvl="0"/>
            <a:r>
              <a:rPr lang="en-GB" noProof="0" dirty="0" smtClean="0"/>
              <a:t>Click here to add text</a:t>
            </a:r>
          </a:p>
          <a:p>
            <a:pPr lvl="1"/>
            <a:r>
              <a:rPr lang="en-GB" noProof="0" dirty="0" smtClean="0"/>
              <a:t>Second layer</a:t>
            </a:r>
          </a:p>
          <a:p>
            <a:pPr lvl="2"/>
            <a:r>
              <a:rPr lang="en-GB" noProof="0" dirty="0" smtClean="0"/>
              <a:t>Third layer</a:t>
            </a:r>
          </a:p>
          <a:p>
            <a:pPr lvl="3"/>
            <a:r>
              <a:rPr lang="en-GB" noProof="0" dirty="0" smtClean="0"/>
              <a:t>Fourth layer</a:t>
            </a:r>
          </a:p>
        </p:txBody>
      </p:sp>
      <p:sp>
        <p:nvSpPr>
          <p:cNvPr id="6" name="Bildplatzhalter 2"/>
          <p:cNvSpPr>
            <a:spLocks noGrp="1"/>
          </p:cNvSpPr>
          <p:nvPr>
            <p:ph type="pic" idx="12" hasCustomPrompt="1"/>
          </p:nvPr>
        </p:nvSpPr>
        <p:spPr>
          <a:xfrm>
            <a:off x="6786000" y="2448001"/>
            <a:ext cx="2358000" cy="2052000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 dirty="0" smtClean="0"/>
              <a:t>Click on symbol to add image</a:t>
            </a:r>
          </a:p>
        </p:txBody>
      </p:sp>
    </p:spTree>
    <p:extLst>
      <p:ext uri="{BB962C8B-B14F-4D97-AF65-F5344CB8AC3E}">
        <p14:creationId xmlns:p14="http://schemas.microsoft.com/office/powerpoint/2010/main" val="5814278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subhead, bulletpoints, big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here to add title</a:t>
            </a:r>
            <a:endParaRPr lang="de-DE" noProof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RT on Agricultural Finance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6FDA812E-7C35-45D7-BD6E-81A656A0EF1F}" type="datetime1">
              <a:rPr lang="de-DE" noProof="0" smtClean="0"/>
              <a:t>14.09.2015</a:t>
            </a:fld>
            <a:endParaRPr lang="de-DE" noProof="0"/>
          </a:p>
        </p:txBody>
      </p:sp>
      <p:sp>
        <p:nvSpPr>
          <p:cNvPr id="7" name="Inhaltsplatzhalter 2"/>
          <p:cNvSpPr>
            <a:spLocks noGrp="1"/>
          </p:cNvSpPr>
          <p:nvPr>
            <p:ph idx="1" hasCustomPrompt="1"/>
          </p:nvPr>
        </p:nvSpPr>
        <p:spPr>
          <a:xfrm>
            <a:off x="684000" y="2448000"/>
            <a:ext cx="5760000" cy="38160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Tx/>
              <a:buNone/>
              <a:tabLst>
                <a:tab pos="2190750" algn="l"/>
              </a:tabLst>
              <a:defRPr sz="1800" baseline="0"/>
            </a:lvl1pPr>
            <a:lvl2pPr marL="360000" indent="-360000">
              <a:buClr>
                <a:srgbClr val="C80F0F"/>
              </a:buClr>
              <a:buFont typeface="Arial" pitchFamily="34" charset="0"/>
              <a:buChar char="•"/>
              <a:defRPr sz="1800"/>
            </a:lvl2pPr>
            <a:lvl3pPr marL="720000">
              <a:defRPr sz="1800"/>
            </a:lvl3pPr>
            <a:lvl4pPr marL="1080000">
              <a:defRPr sz="1800" baseline="0"/>
            </a:lvl4pPr>
            <a:lvl5pPr marL="1440000">
              <a:defRPr sz="1800" baseline="0"/>
            </a:lvl5pPr>
            <a:lvl6pPr marL="1800000">
              <a:defRPr baseline="0"/>
            </a:lvl6pPr>
            <a:lvl7pPr marL="2160000">
              <a:defRPr baseline="0"/>
            </a:lvl7pPr>
            <a:lvl8pPr marL="2520000">
              <a:defRPr baseline="0"/>
            </a:lvl8pPr>
            <a:lvl9pPr marL="2880000">
              <a:defRPr/>
            </a:lvl9pPr>
          </a:lstStyle>
          <a:p>
            <a:pPr lvl="0"/>
            <a:r>
              <a:rPr lang="en-GB" noProof="0" dirty="0" smtClean="0"/>
              <a:t>Click here to add text</a:t>
            </a:r>
          </a:p>
          <a:p>
            <a:pPr lvl="1"/>
            <a:r>
              <a:rPr lang="en-GB" noProof="0" dirty="0" smtClean="0"/>
              <a:t>Second layer</a:t>
            </a:r>
          </a:p>
          <a:p>
            <a:pPr lvl="2"/>
            <a:r>
              <a:rPr lang="en-GB" noProof="0" dirty="0" smtClean="0"/>
              <a:t>Third layer</a:t>
            </a:r>
          </a:p>
          <a:p>
            <a:pPr lvl="3"/>
            <a:r>
              <a:rPr lang="en-GB" noProof="0" dirty="0" smtClean="0"/>
              <a:t>Fourth layer</a:t>
            </a:r>
          </a:p>
        </p:txBody>
      </p:sp>
      <p:sp>
        <p:nvSpPr>
          <p:cNvPr id="8" name="Bildplatzhalter 2"/>
          <p:cNvSpPr>
            <a:spLocks noGrp="1"/>
          </p:cNvSpPr>
          <p:nvPr>
            <p:ph type="pic" idx="12" hasCustomPrompt="1"/>
          </p:nvPr>
        </p:nvSpPr>
        <p:spPr>
          <a:xfrm>
            <a:off x="6786000" y="2448001"/>
            <a:ext cx="2358000" cy="3348000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 dirty="0" smtClean="0"/>
              <a:t>Click on symbol to add image</a:t>
            </a:r>
          </a:p>
        </p:txBody>
      </p:sp>
    </p:spTree>
    <p:extLst>
      <p:ext uri="{BB962C8B-B14F-4D97-AF65-F5344CB8AC3E}">
        <p14:creationId xmlns:p14="http://schemas.microsoft.com/office/powerpoint/2010/main" val="18016267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2 columns, subheadline,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84000" y="1483200"/>
            <a:ext cx="7776000" cy="617928"/>
          </a:xfrm>
        </p:spPr>
        <p:txBody>
          <a:bodyPr/>
          <a:lstStyle/>
          <a:p>
            <a:r>
              <a:rPr lang="en-GB" noProof="0" dirty="0" smtClean="0"/>
              <a:t>Click here to add title</a:t>
            </a:r>
            <a:endParaRPr lang="de-DE" noProof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noProof="0" smtClean="0"/>
              <a:t>RT on Agricultural Finance</a:t>
            </a:r>
            <a:endParaRPr lang="de-DE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17582BEF-1CA2-412A-A227-B3729806D82A}" type="datetime1">
              <a:rPr lang="de-DE" noProof="0" smtClean="0"/>
              <a:t>14.09.2015</a:t>
            </a:fld>
            <a:endParaRPr lang="de-DE" noProof="0"/>
          </a:p>
        </p:txBody>
      </p:sp>
      <p:sp>
        <p:nvSpPr>
          <p:cNvPr id="7" name="Inhaltsplatzhalter 2"/>
          <p:cNvSpPr>
            <a:spLocks noGrp="1"/>
          </p:cNvSpPr>
          <p:nvPr>
            <p:ph idx="1" hasCustomPrompt="1"/>
          </p:nvPr>
        </p:nvSpPr>
        <p:spPr>
          <a:xfrm>
            <a:off x="684000" y="2448000"/>
            <a:ext cx="3780000" cy="38160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Tx/>
              <a:buNone/>
              <a:tabLst>
                <a:tab pos="2190750" algn="l"/>
              </a:tabLst>
              <a:defRPr sz="1800" baseline="0"/>
            </a:lvl1pPr>
            <a:lvl2pPr marL="360000" indent="-360000">
              <a:buClr>
                <a:srgbClr val="C80F0F"/>
              </a:buClr>
              <a:buFont typeface="Arial" pitchFamily="34" charset="0"/>
              <a:buChar char="•"/>
              <a:defRPr sz="1800"/>
            </a:lvl2pPr>
            <a:lvl3pPr marL="720000">
              <a:defRPr sz="1800"/>
            </a:lvl3pPr>
            <a:lvl4pPr marL="1080000">
              <a:defRPr sz="1800" baseline="0"/>
            </a:lvl4pPr>
            <a:lvl5pPr marL="1440000">
              <a:defRPr sz="1800" baseline="0"/>
            </a:lvl5pPr>
            <a:lvl6pPr marL="1800000">
              <a:defRPr baseline="0"/>
            </a:lvl6pPr>
            <a:lvl7pPr marL="2160000">
              <a:defRPr baseline="0"/>
            </a:lvl7pPr>
            <a:lvl8pPr marL="2520000">
              <a:defRPr baseline="0"/>
            </a:lvl8pPr>
            <a:lvl9pPr marL="2880000">
              <a:defRPr/>
            </a:lvl9pPr>
          </a:lstStyle>
          <a:p>
            <a:pPr lvl="0"/>
            <a:r>
              <a:rPr lang="en-GB" noProof="0" dirty="0" smtClean="0"/>
              <a:t>Click here to add text</a:t>
            </a:r>
          </a:p>
          <a:p>
            <a:pPr lvl="1"/>
            <a:r>
              <a:rPr lang="en-GB" noProof="0" dirty="0" smtClean="0"/>
              <a:t>Second layer</a:t>
            </a:r>
          </a:p>
          <a:p>
            <a:pPr lvl="2"/>
            <a:r>
              <a:rPr lang="en-GB" noProof="0" dirty="0" smtClean="0"/>
              <a:t>Third layer</a:t>
            </a:r>
          </a:p>
          <a:p>
            <a:pPr lvl="3"/>
            <a:r>
              <a:rPr lang="en-GB" noProof="0" dirty="0" smtClean="0"/>
              <a:t>Fourth layer</a:t>
            </a:r>
          </a:p>
        </p:txBody>
      </p:sp>
      <p:sp>
        <p:nvSpPr>
          <p:cNvPr id="8" name="Inhaltsplatzhalter 2"/>
          <p:cNvSpPr>
            <a:spLocks noGrp="1"/>
          </p:cNvSpPr>
          <p:nvPr>
            <p:ph idx="12" hasCustomPrompt="1"/>
          </p:nvPr>
        </p:nvSpPr>
        <p:spPr>
          <a:xfrm>
            <a:off x="4680000" y="2448000"/>
            <a:ext cx="3780000" cy="38160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Tx/>
              <a:buNone/>
              <a:tabLst>
                <a:tab pos="2190750" algn="l"/>
              </a:tabLst>
              <a:defRPr sz="1800" baseline="0"/>
            </a:lvl1pPr>
            <a:lvl2pPr marL="360000" indent="-360000">
              <a:buClr>
                <a:srgbClr val="C80F0F"/>
              </a:buClr>
              <a:buFont typeface="Arial" pitchFamily="34" charset="0"/>
              <a:buChar char="•"/>
              <a:defRPr sz="1800"/>
            </a:lvl2pPr>
            <a:lvl3pPr marL="720000">
              <a:defRPr sz="1800"/>
            </a:lvl3pPr>
            <a:lvl4pPr marL="1080000">
              <a:defRPr sz="1800" baseline="0"/>
            </a:lvl4pPr>
            <a:lvl5pPr marL="1440000">
              <a:defRPr sz="1800" baseline="0"/>
            </a:lvl5pPr>
            <a:lvl6pPr marL="1800000">
              <a:defRPr baseline="0"/>
            </a:lvl6pPr>
            <a:lvl7pPr marL="2160000">
              <a:defRPr baseline="0"/>
            </a:lvl7pPr>
            <a:lvl8pPr marL="2520000">
              <a:defRPr baseline="0"/>
            </a:lvl8pPr>
            <a:lvl9pPr marL="2880000">
              <a:defRPr/>
            </a:lvl9pPr>
          </a:lstStyle>
          <a:p>
            <a:pPr lvl="0"/>
            <a:r>
              <a:rPr lang="en-GB" noProof="0" dirty="0" smtClean="0"/>
              <a:t>Click here to add text</a:t>
            </a:r>
          </a:p>
          <a:p>
            <a:pPr lvl="1"/>
            <a:r>
              <a:rPr lang="en-GB" noProof="0" dirty="0" smtClean="0"/>
              <a:t>Second layer</a:t>
            </a:r>
          </a:p>
          <a:p>
            <a:pPr lvl="2"/>
            <a:r>
              <a:rPr lang="en-GB" noProof="0" dirty="0" smtClean="0"/>
              <a:t>Third layer</a:t>
            </a:r>
          </a:p>
          <a:p>
            <a:pPr lvl="3"/>
            <a:r>
              <a:rPr lang="en-GB" noProof="0" dirty="0" smtClean="0"/>
              <a:t>Fourth layer</a:t>
            </a:r>
          </a:p>
        </p:txBody>
      </p:sp>
    </p:spTree>
    <p:extLst>
      <p:ext uri="{BB962C8B-B14F-4D97-AF65-F5344CB8AC3E}">
        <p14:creationId xmlns:p14="http://schemas.microsoft.com/office/powerpoint/2010/main" val="42417953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2 columns,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84000" y="1483200"/>
            <a:ext cx="7776000" cy="617928"/>
          </a:xfrm>
        </p:spPr>
        <p:txBody>
          <a:bodyPr/>
          <a:lstStyle/>
          <a:p>
            <a:r>
              <a:rPr lang="en-GB" noProof="0" dirty="0" smtClean="0"/>
              <a:t>Click here to add title</a:t>
            </a:r>
            <a:endParaRPr lang="de-DE" noProof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RT on Agricultural Finance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664E050F-FF98-4252-90A9-3C4743436B41}" type="datetime1">
              <a:rPr lang="de-DE" noProof="0" smtClean="0"/>
              <a:t>14.09.2015</a:t>
            </a:fld>
            <a:endParaRPr lang="de-DE" noProof="0"/>
          </a:p>
        </p:txBody>
      </p:sp>
      <p:sp>
        <p:nvSpPr>
          <p:cNvPr id="9" name="Inhaltsplatzhalter 2"/>
          <p:cNvSpPr>
            <a:spLocks noGrp="1"/>
          </p:cNvSpPr>
          <p:nvPr>
            <p:ph idx="1" hasCustomPrompt="1"/>
          </p:nvPr>
        </p:nvSpPr>
        <p:spPr>
          <a:xfrm>
            <a:off x="683999" y="2448000"/>
            <a:ext cx="3780000" cy="3816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 noProof="0" dirty="0" smtClean="0"/>
              <a:t>First layer</a:t>
            </a:r>
          </a:p>
          <a:p>
            <a:pPr lvl="1"/>
            <a:r>
              <a:rPr lang="en-GB" noProof="0" dirty="0" smtClean="0"/>
              <a:t>Second layer</a:t>
            </a:r>
          </a:p>
          <a:p>
            <a:pPr lvl="2"/>
            <a:r>
              <a:rPr lang="en-GB" noProof="0" dirty="0" smtClean="0"/>
              <a:t>Third layer</a:t>
            </a:r>
          </a:p>
        </p:txBody>
      </p:sp>
      <p:sp>
        <p:nvSpPr>
          <p:cNvPr id="10" name="Inhaltsplatzhalter 2"/>
          <p:cNvSpPr>
            <a:spLocks noGrp="1"/>
          </p:cNvSpPr>
          <p:nvPr>
            <p:ph idx="12" hasCustomPrompt="1"/>
          </p:nvPr>
        </p:nvSpPr>
        <p:spPr>
          <a:xfrm>
            <a:off x="4680000" y="2448000"/>
            <a:ext cx="3780000" cy="3816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 noProof="0" dirty="0" smtClean="0"/>
              <a:t>First layer</a:t>
            </a:r>
          </a:p>
          <a:p>
            <a:pPr lvl="1"/>
            <a:r>
              <a:rPr lang="en-GB" noProof="0" dirty="0" smtClean="0"/>
              <a:t>Second layer</a:t>
            </a:r>
          </a:p>
          <a:p>
            <a:pPr lvl="2"/>
            <a:r>
              <a:rPr lang="en-GB" noProof="0" dirty="0" smtClean="0"/>
              <a:t>Third layer</a:t>
            </a:r>
          </a:p>
        </p:txBody>
      </p:sp>
    </p:spTree>
    <p:extLst>
      <p:ext uri="{BB962C8B-B14F-4D97-AF65-F5344CB8AC3E}">
        <p14:creationId xmlns:p14="http://schemas.microsoft.com/office/powerpoint/2010/main" val="99345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>
          <a:xfrm>
            <a:off x="2862776" y="6581001"/>
            <a:ext cx="3418449" cy="246221"/>
          </a:xfrm>
          <a:prstGeom prst="rect">
            <a:avLst/>
          </a:prstGeom>
        </p:spPr>
        <p:txBody>
          <a:bodyPr/>
          <a:lstStyle/>
          <a:p>
            <a:r>
              <a:rPr lang="de-DE" noProof="0" smtClean="0"/>
              <a:t>RT on Agricultural Finance</a:t>
            </a:r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24991638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>
          <a:xfrm>
            <a:off x="2862776" y="6581001"/>
            <a:ext cx="3418449" cy="246221"/>
          </a:xfrm>
          <a:prstGeom prst="rect">
            <a:avLst/>
          </a:prstGeom>
        </p:spPr>
        <p:txBody>
          <a:bodyPr/>
          <a:lstStyle/>
          <a:p>
            <a:r>
              <a:rPr lang="de-DE" noProof="0" smtClean="0"/>
              <a:t>RT on Agricultural Finance</a:t>
            </a:r>
            <a:endParaRPr lang="de-DE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>
          <a:xfrm>
            <a:off x="679155" y="6581001"/>
            <a:ext cx="1295400" cy="246221"/>
          </a:xfrm>
          <a:prstGeom prst="rect">
            <a:avLst/>
          </a:prstGeom>
        </p:spPr>
        <p:txBody>
          <a:bodyPr/>
          <a:lstStyle/>
          <a:p>
            <a:fld id="{17C7E829-BA39-4FA7-92BE-1DF5A03A23E8}" type="datetime1">
              <a:rPr lang="de-DE" noProof="0" smtClean="0"/>
              <a:t>14.09.2015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2843907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RT on Agricultural Finance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C9DC2777-293B-4495-AAE4-B27B030D0FF5}" type="datetime1">
              <a:rPr lang="de-DE" smtClean="0"/>
              <a:t>14.09.2015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4642892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NUL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 6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1810"/>
            <a:ext cx="9144000" cy="1115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5791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684000" y="1483200"/>
            <a:ext cx="7776000" cy="617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dirty="0" smtClean="0"/>
              <a:t>Click here to add title</a:t>
            </a:r>
          </a:p>
        </p:txBody>
      </p:sp>
      <p:pic>
        <p:nvPicPr>
          <p:cNvPr id="19" name="Grafik 7"/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618288" y="304800"/>
            <a:ext cx="2106612" cy="87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Grafik 8"/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0" y="5851525"/>
            <a:ext cx="9144000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5792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000" y="2447999"/>
            <a:ext cx="7776000" cy="38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dirty="0" smtClean="0"/>
              <a:t>First layer</a:t>
            </a:r>
          </a:p>
          <a:p>
            <a:pPr lvl="1"/>
            <a:r>
              <a:rPr lang="en-GB" noProof="0" dirty="0" smtClean="0"/>
              <a:t>Second layer</a:t>
            </a:r>
          </a:p>
          <a:p>
            <a:pPr lvl="2"/>
            <a:r>
              <a:rPr lang="en-GB" noProof="0" dirty="0" smtClean="0"/>
              <a:t>Third layer</a:t>
            </a:r>
          </a:p>
          <a:p>
            <a:pPr lvl="3"/>
            <a:r>
              <a:rPr lang="en-GB" noProof="0" dirty="0" smtClean="0"/>
              <a:t>Fourth layer</a:t>
            </a:r>
          </a:p>
        </p:txBody>
      </p:sp>
      <p:sp>
        <p:nvSpPr>
          <p:cNvPr id="14" name="Text Box 19"/>
          <p:cNvSpPr txBox="1">
            <a:spLocks noChangeArrowheads="1"/>
          </p:cNvSpPr>
          <p:nvPr/>
        </p:nvSpPr>
        <p:spPr bwMode="auto">
          <a:xfrm>
            <a:off x="7703687" y="6581001"/>
            <a:ext cx="9271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defPPr>
              <a:defRPr lang="de-D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GB" sz="1000" b="0" noProof="0" dirty="0" smtClean="0">
                <a:solidFill>
                  <a:srgbClr val="6E6452"/>
                </a:solidFill>
                <a:latin typeface="Arial Narrow" pitchFamily="34" charset="0"/>
              </a:rPr>
              <a:t>Page </a:t>
            </a:r>
            <a:fld id="{327115CA-E6A4-425F-BB4F-A64D48743A27}" type="slidenum">
              <a:rPr lang="en-GB" sz="1000" b="0" noProof="0" smtClean="0">
                <a:solidFill>
                  <a:srgbClr val="6E6452"/>
                </a:solidFill>
                <a:latin typeface="Arial Narrow" pitchFamily="34" charset="0"/>
              </a:rPr>
              <a:pPr/>
              <a:t>‹#›</a:t>
            </a:fld>
            <a:endParaRPr lang="en-GB" sz="1000" b="0" noProof="0" dirty="0">
              <a:solidFill>
                <a:srgbClr val="6E6452"/>
              </a:solidFill>
              <a:latin typeface="Arial Narrow" pitchFamily="34" charset="0"/>
            </a:endParaRPr>
          </a:p>
        </p:txBody>
      </p:sp>
      <p:sp>
        <p:nvSpPr>
          <p:cNvPr id="15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62776" y="6581001"/>
            <a:ext cx="341844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000" b="1" spc="70" baseline="0">
                <a:solidFill>
                  <a:srgbClr val="6E6452"/>
                </a:solidFill>
                <a:latin typeface="Arial Narrow" pitchFamily="34" charset="0"/>
              </a:defRPr>
            </a:lvl1pPr>
          </a:lstStyle>
          <a:p>
            <a:r>
              <a:rPr lang="en-GB" smtClean="0"/>
              <a:t>RT on Agricultural Finance</a:t>
            </a:r>
            <a:endParaRPr lang="en-GB" dirty="0"/>
          </a:p>
        </p:txBody>
      </p:sp>
      <p:sp>
        <p:nvSpPr>
          <p:cNvPr id="16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79155" y="6581001"/>
            <a:ext cx="12954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000" b="0">
                <a:solidFill>
                  <a:srgbClr val="6E6452"/>
                </a:solidFill>
                <a:latin typeface="Arial Narrow" pitchFamily="34" charset="0"/>
              </a:defRPr>
            </a:lvl1pPr>
          </a:lstStyle>
          <a:p>
            <a:fld id="{72E616A4-553A-4DBB-B7EA-309191007BF3}" type="datetime1">
              <a:rPr lang="de-DE" noProof="0" smtClean="0"/>
              <a:t>14.09.2015</a:t>
            </a:fld>
            <a:endParaRPr lang="en-GB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8" r:id="rId2"/>
    <p:sldLayoutId id="2147483709" r:id="rId3"/>
    <p:sldLayoutId id="2147483714" r:id="rId4"/>
    <p:sldLayoutId id="2147483710" r:id="rId5"/>
    <p:sldLayoutId id="2147483711" r:id="rId6"/>
    <p:sldLayoutId id="2147483716" r:id="rId7"/>
    <p:sldLayoutId id="2147483720" r:id="rId8"/>
  </p:sldLayoutIdLst>
  <p:transition/>
  <p:timing>
    <p:tnLst>
      <p:par>
        <p:cTn id="1" dur="indefinite" restart="never" nodeType="tmRoot"/>
      </p:par>
    </p:tnLst>
  </p:timing>
  <p:hf sldNum="0"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6E645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9pPr>
    </p:titleStyle>
    <p:bodyStyle>
      <a:lvl1pPr marL="360000" indent="-360000" algn="l" rtl="0" eaLnBrk="1" fontAlgn="base" hangingPunct="1">
        <a:spcBef>
          <a:spcPts val="400"/>
        </a:spcBef>
        <a:spcAft>
          <a:spcPts val="800"/>
        </a:spcAft>
        <a:buClr>
          <a:srgbClr val="C80F0F"/>
        </a:buClr>
        <a:buFont typeface="Arial" pitchFamily="34" charset="0"/>
        <a:buChar char="•"/>
        <a:tabLst>
          <a:tab pos="2190750" algn="l"/>
        </a:tabLst>
        <a:defRPr sz="1800">
          <a:solidFill>
            <a:srgbClr val="6E6452"/>
          </a:solidFill>
          <a:latin typeface="+mn-lt"/>
          <a:ea typeface="+mn-ea"/>
          <a:cs typeface="+mn-cs"/>
        </a:defRPr>
      </a:lvl1pPr>
      <a:lvl2pPr marL="72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>
          <a:solidFill>
            <a:srgbClr val="6E6452"/>
          </a:solidFill>
          <a:latin typeface="+mn-lt"/>
        </a:defRPr>
      </a:lvl2pPr>
      <a:lvl3pPr marL="108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>
          <a:solidFill>
            <a:srgbClr val="6E6452"/>
          </a:solidFill>
          <a:latin typeface="+mn-lt"/>
        </a:defRPr>
      </a:lvl3pPr>
      <a:lvl4pPr marL="144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4pPr>
      <a:lvl5pPr marL="1440000" indent="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None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5pPr>
      <a:lvl6pPr marL="216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6pPr>
      <a:lvl7pPr marL="252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7pPr>
      <a:lvl8pPr marL="288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8pPr>
      <a:lvl9pPr marL="324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rafik 8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851525"/>
            <a:ext cx="9144000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 Box 19"/>
          <p:cNvSpPr txBox="1">
            <a:spLocks noChangeArrowheads="1"/>
          </p:cNvSpPr>
          <p:nvPr/>
        </p:nvSpPr>
        <p:spPr bwMode="auto">
          <a:xfrm>
            <a:off x="7703687" y="6581001"/>
            <a:ext cx="9271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defPPr>
              <a:defRPr lang="de-D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GB" sz="1000" b="0" noProof="0" dirty="0" smtClean="0">
                <a:solidFill>
                  <a:srgbClr val="6E6452"/>
                </a:solidFill>
                <a:latin typeface="Arial Narrow" pitchFamily="34" charset="0"/>
              </a:rPr>
              <a:t>Page </a:t>
            </a:r>
            <a:fld id="{327115CA-E6A4-425F-BB4F-A64D48743A27}" type="slidenum">
              <a:rPr lang="en-GB" sz="1000" b="0" noProof="0" smtClean="0">
                <a:solidFill>
                  <a:srgbClr val="6E6452"/>
                </a:solidFill>
                <a:latin typeface="Arial Narrow" pitchFamily="34" charset="0"/>
              </a:rPr>
              <a:pPr/>
              <a:t>‹#›</a:t>
            </a:fld>
            <a:endParaRPr lang="en-GB" sz="1000" b="0" noProof="0" dirty="0">
              <a:solidFill>
                <a:srgbClr val="6E6452"/>
              </a:solidFill>
              <a:latin typeface="Arial Narrow" pitchFamily="34" charset="0"/>
            </a:endParaRPr>
          </a:p>
        </p:txBody>
      </p:sp>
      <p:sp>
        <p:nvSpPr>
          <p:cNvPr id="15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62776" y="6581001"/>
            <a:ext cx="341844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000" b="1" spc="70" baseline="0">
                <a:solidFill>
                  <a:srgbClr val="6E6452"/>
                </a:solidFill>
                <a:latin typeface="Arial Narrow" pitchFamily="34" charset="0"/>
              </a:defRPr>
            </a:lvl1pPr>
          </a:lstStyle>
          <a:p>
            <a:r>
              <a:rPr lang="en-GB" smtClean="0"/>
              <a:t>RT on Agricultural Finance</a:t>
            </a:r>
            <a:endParaRPr lang="en-GB" dirty="0"/>
          </a:p>
        </p:txBody>
      </p:sp>
      <p:sp>
        <p:nvSpPr>
          <p:cNvPr id="16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79155" y="6581001"/>
            <a:ext cx="12954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000" b="0">
                <a:solidFill>
                  <a:srgbClr val="6E6452"/>
                </a:solidFill>
                <a:latin typeface="Arial Narrow" pitchFamily="34" charset="0"/>
              </a:defRPr>
            </a:lvl1pPr>
          </a:lstStyle>
          <a:p>
            <a:fld id="{8F3E7306-6512-4BA6-A58D-9E8FB337066C}" type="datetime1">
              <a:rPr lang="de-DE" smtClean="0"/>
              <a:t>14.09.2015</a:t>
            </a:fld>
            <a:endParaRPr lang="de-DE" dirty="0"/>
          </a:p>
        </p:txBody>
      </p:sp>
      <p:pic>
        <p:nvPicPr>
          <p:cNvPr id="10" name="Grafik 10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119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Grafik 7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18288" y="304800"/>
            <a:ext cx="2106612" cy="87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66890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</p:sldLayoutIdLst>
  <p:transition/>
  <p:timing>
    <p:tnLst>
      <p:par>
        <p:cTn id="1" dur="indefinite" restart="never" nodeType="tmRoot"/>
      </p:par>
    </p:tnLst>
  </p:timing>
  <p:hf sldNum="0"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6E645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9pPr>
    </p:titleStyle>
    <p:bodyStyle>
      <a:lvl1pPr marL="360000" indent="-360000" algn="l" rtl="0" eaLnBrk="1" fontAlgn="base" hangingPunct="1">
        <a:spcBef>
          <a:spcPts val="400"/>
        </a:spcBef>
        <a:spcAft>
          <a:spcPts val="800"/>
        </a:spcAft>
        <a:buClr>
          <a:srgbClr val="C80F0F"/>
        </a:buClr>
        <a:buFont typeface="Arial" pitchFamily="34" charset="0"/>
        <a:buChar char="•"/>
        <a:tabLst>
          <a:tab pos="2190750" algn="l"/>
        </a:tabLst>
        <a:defRPr sz="1800">
          <a:solidFill>
            <a:srgbClr val="6E6452"/>
          </a:solidFill>
          <a:latin typeface="+mn-lt"/>
          <a:ea typeface="+mn-ea"/>
          <a:cs typeface="+mn-cs"/>
        </a:defRPr>
      </a:lvl1pPr>
      <a:lvl2pPr marL="72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>
          <a:solidFill>
            <a:srgbClr val="6E6452"/>
          </a:solidFill>
          <a:latin typeface="+mn-lt"/>
        </a:defRPr>
      </a:lvl2pPr>
      <a:lvl3pPr marL="108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>
          <a:solidFill>
            <a:srgbClr val="6E6452"/>
          </a:solidFill>
          <a:latin typeface="+mn-lt"/>
        </a:defRPr>
      </a:lvl3pPr>
      <a:lvl4pPr marL="144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4pPr>
      <a:lvl5pPr marL="180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5pPr>
      <a:lvl6pPr marL="216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6pPr>
      <a:lvl7pPr marL="252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7pPr>
      <a:lvl8pPr marL="288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8pPr>
      <a:lvl9pPr marL="324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hyperlink" Target="http://smefinanceforum.org/post/g-20-round-table-on-innovations-in-agricultural-finance" TargetMode="Externa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4"/>
          <p:cNvSpPr txBox="1">
            <a:spLocks/>
          </p:cNvSpPr>
          <p:nvPr/>
        </p:nvSpPr>
        <p:spPr bwMode="auto">
          <a:xfrm>
            <a:off x="335280" y="3708957"/>
            <a:ext cx="8564880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4000" b="1" cap="all">
                <a:solidFill>
                  <a:srgbClr val="A0241E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A0241E"/>
                </a:solidFill>
                <a:latin typeface="Akz Med" pitchFamily="-32" charset="0"/>
                <a:ea typeface="ＭＳ Ｐゴシック" pitchFamily="-32" charset="-128"/>
              </a:defRPr>
            </a:lvl2pPr>
            <a:lvl3pPr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A0241E"/>
                </a:solidFill>
                <a:latin typeface="Akz Med" pitchFamily="-32" charset="0"/>
                <a:ea typeface="ＭＳ Ｐゴシック" pitchFamily="-32" charset="-128"/>
              </a:defRPr>
            </a:lvl3pPr>
            <a:lvl4pPr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A0241E"/>
                </a:solidFill>
                <a:latin typeface="Akz Med" pitchFamily="-32" charset="0"/>
                <a:ea typeface="ＭＳ Ｐゴシック" pitchFamily="-32" charset="-128"/>
              </a:defRPr>
            </a:lvl4pPr>
            <a:lvl5pPr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A0241E"/>
                </a:solidFill>
                <a:latin typeface="Akz Med" pitchFamily="-32" charset="0"/>
                <a:ea typeface="ＭＳ Ｐゴシック" pitchFamily="-32" charset="-128"/>
              </a:defRPr>
            </a:lvl5pPr>
            <a:lvl6pPr marL="457200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A0241E"/>
                </a:solidFill>
                <a:latin typeface="Akz Med" pitchFamily="-32" charset="0"/>
                <a:ea typeface="ＭＳ Ｐゴシック" pitchFamily="-32" charset="-128"/>
              </a:defRPr>
            </a:lvl6pPr>
            <a:lvl7pPr marL="914400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A0241E"/>
                </a:solidFill>
                <a:latin typeface="Akz Med" pitchFamily="-32" charset="0"/>
                <a:ea typeface="ＭＳ Ｐゴシック" pitchFamily="-32" charset="-128"/>
              </a:defRPr>
            </a:lvl7pPr>
            <a:lvl8pPr marL="1371600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A0241E"/>
                </a:solidFill>
                <a:latin typeface="Akz Med" pitchFamily="-32" charset="0"/>
                <a:ea typeface="ＭＳ Ｐゴシック" pitchFamily="-32" charset="-128"/>
              </a:defRPr>
            </a:lvl8pPr>
            <a:lvl9pPr marL="1828800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A0241E"/>
                </a:solidFill>
                <a:latin typeface="Akz Med" pitchFamily="-32" charset="0"/>
                <a:ea typeface="ＭＳ Ｐゴシック" pitchFamily="-32" charset="-128"/>
              </a:defRPr>
            </a:lvl9pPr>
          </a:lstStyle>
          <a:p>
            <a:pPr>
              <a:defRPr/>
            </a:pPr>
            <a:r>
              <a:rPr lang="de-DE" sz="3200" kern="0" dirty="0" smtClean="0">
                <a:solidFill>
                  <a:srgbClr val="C00000"/>
                </a:solidFill>
              </a:rPr>
              <a:t>Drivers </a:t>
            </a:r>
            <a:r>
              <a:rPr lang="de-DE" sz="3200" kern="0" dirty="0" err="1" smtClean="0">
                <a:solidFill>
                  <a:srgbClr val="C00000"/>
                </a:solidFill>
              </a:rPr>
              <a:t>and</a:t>
            </a:r>
            <a:r>
              <a:rPr lang="de-DE" sz="3200" kern="0" dirty="0" smtClean="0">
                <a:solidFill>
                  <a:srgbClr val="C00000"/>
                </a:solidFill>
              </a:rPr>
              <a:t> </a:t>
            </a:r>
            <a:r>
              <a:rPr lang="de-DE" sz="3200" kern="0" dirty="0" err="1" smtClean="0">
                <a:solidFill>
                  <a:srgbClr val="C00000"/>
                </a:solidFill>
              </a:rPr>
              <a:t>Barriers</a:t>
            </a:r>
            <a:r>
              <a:rPr lang="de-DE" sz="3200" kern="0" dirty="0" smtClean="0">
                <a:solidFill>
                  <a:srgbClr val="C00000"/>
                </a:solidFill>
              </a:rPr>
              <a:t> </a:t>
            </a:r>
            <a:r>
              <a:rPr lang="de-DE" sz="3200" kern="0" dirty="0" err="1" smtClean="0">
                <a:solidFill>
                  <a:srgbClr val="C00000"/>
                </a:solidFill>
              </a:rPr>
              <a:t>to</a:t>
            </a:r>
            <a:r>
              <a:rPr lang="de-DE" sz="3200" kern="0" dirty="0" smtClean="0">
                <a:solidFill>
                  <a:srgbClr val="C00000"/>
                </a:solidFill>
              </a:rPr>
              <a:t> </a:t>
            </a:r>
            <a:r>
              <a:rPr lang="de-DE" sz="3200" kern="0" dirty="0" err="1" smtClean="0">
                <a:solidFill>
                  <a:srgbClr val="C00000"/>
                </a:solidFill>
              </a:rPr>
              <a:t>innovation</a:t>
            </a:r>
            <a:r>
              <a:rPr lang="de-DE" sz="3200" kern="0" dirty="0" smtClean="0">
                <a:solidFill>
                  <a:srgbClr val="C00000"/>
                </a:solidFill>
              </a:rPr>
              <a:t> </a:t>
            </a:r>
          </a:p>
          <a:p>
            <a:pPr>
              <a:defRPr/>
            </a:pPr>
            <a:r>
              <a:rPr lang="de-DE" sz="2800" kern="0" dirty="0" err="1" smtClean="0">
                <a:solidFill>
                  <a:srgbClr val="C00000"/>
                </a:solidFill>
              </a:rPr>
              <a:t>setting</a:t>
            </a:r>
            <a:r>
              <a:rPr lang="de-DE" sz="2800" kern="0" dirty="0" smtClean="0">
                <a:solidFill>
                  <a:srgbClr val="C00000"/>
                </a:solidFill>
              </a:rPr>
              <a:t> </a:t>
            </a:r>
            <a:r>
              <a:rPr lang="de-DE" sz="2800" kern="0" dirty="0" err="1" smtClean="0">
                <a:solidFill>
                  <a:srgbClr val="C00000"/>
                </a:solidFill>
              </a:rPr>
              <a:t>the</a:t>
            </a:r>
            <a:r>
              <a:rPr lang="de-DE" sz="2800" kern="0" dirty="0" smtClean="0">
                <a:solidFill>
                  <a:srgbClr val="C00000"/>
                </a:solidFill>
              </a:rPr>
              <a:t> </a:t>
            </a:r>
            <a:r>
              <a:rPr lang="de-DE" sz="2800" kern="0" dirty="0" err="1" smtClean="0">
                <a:solidFill>
                  <a:srgbClr val="C00000"/>
                </a:solidFill>
              </a:rPr>
              <a:t>scene</a:t>
            </a:r>
            <a:endParaRPr lang="de-DE" sz="2800" kern="0" dirty="0">
              <a:solidFill>
                <a:srgbClr val="C00000"/>
              </a:solidFill>
            </a:endParaRPr>
          </a:p>
        </p:txBody>
      </p:sp>
      <p:sp>
        <p:nvSpPr>
          <p:cNvPr id="11" name="Textplatzhalter 5"/>
          <p:cNvSpPr txBox="1">
            <a:spLocks/>
          </p:cNvSpPr>
          <p:nvPr/>
        </p:nvSpPr>
        <p:spPr bwMode="auto">
          <a:xfrm>
            <a:off x="790552" y="5461686"/>
            <a:ext cx="7772400" cy="923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9F231E"/>
              </a:buClr>
              <a:buNone/>
              <a:defRPr sz="2000" b="1">
                <a:solidFill>
                  <a:srgbClr val="777978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A0231E"/>
              </a:buClr>
              <a:buFont typeface="Times" pitchFamily="18" charset="0"/>
              <a:buNone/>
              <a:defRPr sz="1800">
                <a:solidFill>
                  <a:schemeClr val="tx1"/>
                </a:solidFill>
                <a:latin typeface="+mn-lt"/>
                <a:ea typeface="+mn-ea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  <a:ea typeface="+mn-ea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  <a:ea typeface="+mn-ea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  <a:ea typeface="+mn-ea"/>
              </a:defRPr>
            </a:lvl5pPr>
            <a:lvl6pPr marL="22860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  <a:ea typeface="+mn-ea"/>
              </a:defRPr>
            </a:lvl6pPr>
            <a:lvl7pPr marL="27432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  <a:ea typeface="+mn-ea"/>
              </a:defRPr>
            </a:lvl7pPr>
            <a:lvl8pPr marL="32004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  <a:ea typeface="+mn-ea"/>
              </a:defRPr>
            </a:lvl8pPr>
            <a:lvl9pPr marL="36576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de-DE" altLang="de-DE" b="0" kern="0" dirty="0" smtClean="0">
                <a:solidFill>
                  <a:schemeClr val="tx1"/>
                </a:solidFill>
              </a:rPr>
              <a:t>Global Index Insurance Forum – </a:t>
            </a:r>
            <a:endParaRPr lang="de-DE" altLang="de-DE" b="0" kern="0" dirty="0">
              <a:solidFill>
                <a:schemeClr val="tx1"/>
              </a:solidFill>
            </a:endParaRPr>
          </a:p>
          <a:p>
            <a:r>
              <a:rPr lang="de-DE" altLang="de-DE" b="0" kern="0" dirty="0" smtClean="0">
                <a:solidFill>
                  <a:schemeClr val="tx1"/>
                </a:solidFill>
              </a:rPr>
              <a:t>Paris Sept.14, 2015, Ulrich Hess GIZ </a:t>
            </a: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52736"/>
            <a:ext cx="9144000" cy="2592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964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16FF9DB9-60B7-4F40-92B1-C1F42B551DEA}" type="datetime1">
              <a:rPr lang="de-DE" noProof="0" smtClean="0"/>
              <a:t>14.09.2015</a:t>
            </a:fld>
            <a:endParaRPr lang="de-DE" noProof="0"/>
          </a:p>
        </p:txBody>
      </p:sp>
      <p:sp>
        <p:nvSpPr>
          <p:cNvPr id="5" name="Rechteck 4"/>
          <p:cNvSpPr/>
          <p:nvPr/>
        </p:nvSpPr>
        <p:spPr>
          <a:xfrm>
            <a:off x="0" y="16478"/>
            <a:ext cx="6534362" cy="132343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endParaRPr lang="en-GB" sz="2000" dirty="0" smtClean="0">
              <a:solidFill>
                <a:schemeClr val="accent1"/>
              </a:solidFill>
            </a:endParaRPr>
          </a:p>
          <a:p>
            <a:pPr marL="534988"/>
            <a:r>
              <a:rPr lang="en-GB" sz="2000" dirty="0" smtClean="0">
                <a:solidFill>
                  <a:schemeClr val="accent1"/>
                </a:solidFill>
              </a:rPr>
              <a:t>III. c)   </a:t>
            </a:r>
            <a:r>
              <a:rPr lang="en-GB" sz="2000" dirty="0" err="1" smtClean="0">
                <a:solidFill>
                  <a:schemeClr val="accent1"/>
                </a:solidFill>
              </a:rPr>
              <a:t>Agri</a:t>
            </a:r>
            <a:r>
              <a:rPr lang="en-GB" sz="2000" dirty="0" smtClean="0">
                <a:solidFill>
                  <a:schemeClr val="accent1"/>
                </a:solidFill>
              </a:rPr>
              <a:t> Insurance for smallholders: </a:t>
            </a:r>
          </a:p>
          <a:p>
            <a:pPr marL="985838"/>
            <a:r>
              <a:rPr lang="en-GB" sz="2000" dirty="0" smtClean="0">
                <a:solidFill>
                  <a:schemeClr val="accent1"/>
                </a:solidFill>
              </a:rPr>
              <a:t>     &lt;20,000 policies</a:t>
            </a:r>
          </a:p>
          <a:p>
            <a:endParaRPr lang="en-GB" sz="2000" dirty="0">
              <a:solidFill>
                <a:schemeClr val="accent1"/>
              </a:solidFill>
            </a:endParaRPr>
          </a:p>
        </p:txBody>
      </p:sp>
      <p:pic>
        <p:nvPicPr>
          <p:cNvPr id="2050" name="Picture 2" descr="C:\Users\kuhn_sas1\Pictures\Bild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21" y="1155875"/>
            <a:ext cx="8612193" cy="5245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feld 7"/>
          <p:cNvSpPr txBox="1"/>
          <p:nvPr/>
        </p:nvSpPr>
        <p:spPr>
          <a:xfrm>
            <a:off x="4222677" y="6201005"/>
            <a:ext cx="49213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smtClean="0">
                <a:solidFill>
                  <a:schemeClr val="bg2">
                    <a:lumMod val="50000"/>
                  </a:schemeClr>
                </a:solidFill>
              </a:rPr>
              <a:t>Source: GIZ WP - </a:t>
            </a:r>
            <a:r>
              <a:rPr lang="de-DE" sz="1000" dirty="0" err="1" smtClean="0">
                <a:solidFill>
                  <a:schemeClr val="bg2">
                    <a:lumMod val="50000"/>
                  </a:schemeClr>
                </a:solidFill>
              </a:rPr>
              <a:t>Agricultural</a:t>
            </a:r>
            <a:r>
              <a:rPr lang="de-DE" sz="1000" dirty="0" smtClean="0">
                <a:solidFill>
                  <a:schemeClr val="bg2">
                    <a:lumMod val="50000"/>
                  </a:schemeClr>
                </a:solidFill>
              </a:rPr>
              <a:t> Insurance </a:t>
            </a:r>
            <a:r>
              <a:rPr lang="de-DE" sz="1000" dirty="0" err="1" smtClean="0">
                <a:solidFill>
                  <a:schemeClr val="bg2">
                    <a:lumMod val="50000"/>
                  </a:schemeClr>
                </a:solidFill>
              </a:rPr>
              <a:t>Innovations</a:t>
            </a:r>
            <a:r>
              <a:rPr lang="de-DE" sz="10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de-DE" sz="1000" dirty="0" err="1" smtClean="0">
                <a:solidFill>
                  <a:schemeClr val="bg2">
                    <a:lumMod val="50000"/>
                  </a:schemeClr>
                </a:solidFill>
              </a:rPr>
              <a:t>and</a:t>
            </a:r>
            <a:r>
              <a:rPr lang="de-DE" sz="1000" dirty="0" smtClean="0">
                <a:solidFill>
                  <a:schemeClr val="bg2">
                    <a:lumMod val="50000"/>
                  </a:schemeClr>
                </a:solidFill>
              </a:rPr>
              <a:t> Emerging Trends – </a:t>
            </a:r>
          </a:p>
          <a:p>
            <a:r>
              <a:rPr lang="de-DE" sz="1000" dirty="0" smtClean="0">
                <a:solidFill>
                  <a:schemeClr val="bg2">
                    <a:lumMod val="50000"/>
                  </a:schemeClr>
                </a:solidFill>
              </a:rPr>
              <a:t>Hess, U., Hazell, P., Kuhn, S. – p.37</a:t>
            </a:r>
            <a:endParaRPr lang="de-DE" sz="10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40240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7"/>
          <p:cNvSpPr txBox="1">
            <a:spLocks/>
          </p:cNvSpPr>
          <p:nvPr/>
        </p:nvSpPr>
        <p:spPr>
          <a:xfrm>
            <a:off x="474767" y="1873162"/>
            <a:ext cx="8305454" cy="4537915"/>
          </a:xfrm>
          <a:prstGeom prst="rect">
            <a:avLst/>
          </a:prstGeom>
        </p:spPr>
        <p:txBody>
          <a:bodyPr/>
          <a:lstStyle>
            <a:lvl1pPr marL="360000" indent="-360000" algn="l" rtl="0" eaLnBrk="1" fontAlgn="base" hangingPunct="1"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Font typeface="Arial" pitchFamily="34" charset="0"/>
              <a:buChar char="•"/>
              <a:tabLst>
                <a:tab pos="2190750" algn="l"/>
              </a:tabLst>
              <a:defRPr sz="1800">
                <a:solidFill>
                  <a:srgbClr val="6E6452"/>
                </a:solidFill>
                <a:latin typeface="+mn-lt"/>
                <a:ea typeface="+mn-ea"/>
                <a:cs typeface="+mn-cs"/>
              </a:defRPr>
            </a:lvl1pPr>
            <a:lvl2pPr marL="720000" indent="-360000" algn="l" rtl="0" eaLnBrk="1" fontAlgn="base" hangingPunct="1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tabLst>
                <a:tab pos="2190750" algn="l"/>
              </a:tabLst>
              <a:defRPr sz="1800">
                <a:solidFill>
                  <a:srgbClr val="6E6452"/>
                </a:solidFill>
                <a:latin typeface="+mn-lt"/>
              </a:defRPr>
            </a:lvl2pPr>
            <a:lvl3pPr marL="1080000" indent="-360000" algn="l" rtl="0" eaLnBrk="1" fontAlgn="base" hangingPunct="1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tabLst>
                <a:tab pos="2190750" algn="l"/>
              </a:tabLst>
              <a:defRPr sz="1800">
                <a:solidFill>
                  <a:srgbClr val="6E6452"/>
                </a:solidFill>
                <a:latin typeface="+mn-lt"/>
              </a:defRPr>
            </a:lvl3pPr>
            <a:lvl4pPr marL="1440000" indent="-360000" algn="l" rtl="0" eaLnBrk="1" fontAlgn="base" hangingPunct="1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tabLst>
                <a:tab pos="2190750" algn="l"/>
              </a:tabLst>
              <a:defRPr sz="1800" baseline="0">
                <a:solidFill>
                  <a:srgbClr val="6E6452"/>
                </a:solidFill>
                <a:latin typeface="+mn-lt"/>
              </a:defRPr>
            </a:lvl4pPr>
            <a:lvl5pPr marL="1440000" indent="0" algn="l" rtl="0" eaLnBrk="1" fontAlgn="base" hangingPunct="1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None/>
              <a:tabLst>
                <a:tab pos="2190750" algn="l"/>
              </a:tabLst>
              <a:defRPr sz="1800" baseline="0">
                <a:solidFill>
                  <a:srgbClr val="6E6452"/>
                </a:solidFill>
                <a:latin typeface="+mn-lt"/>
              </a:defRPr>
            </a:lvl5pPr>
            <a:lvl6pPr marL="2160000" indent="-360000" algn="l" rtl="0" eaLnBrk="1" fontAlgn="base" hangingPunct="1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tabLst>
                <a:tab pos="2190750" algn="l"/>
              </a:tabLst>
              <a:defRPr sz="1800" baseline="0">
                <a:solidFill>
                  <a:srgbClr val="6E6452"/>
                </a:solidFill>
                <a:latin typeface="+mn-lt"/>
              </a:defRPr>
            </a:lvl6pPr>
            <a:lvl7pPr marL="2520000" indent="-360000" algn="l" rtl="0" eaLnBrk="1" fontAlgn="base" hangingPunct="1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tabLst>
                <a:tab pos="2190750" algn="l"/>
              </a:tabLst>
              <a:defRPr sz="1800" baseline="0">
                <a:solidFill>
                  <a:srgbClr val="6E6452"/>
                </a:solidFill>
                <a:latin typeface="+mn-lt"/>
              </a:defRPr>
            </a:lvl7pPr>
            <a:lvl8pPr marL="2880000" indent="-360000" algn="l" rtl="0" eaLnBrk="1" fontAlgn="base" hangingPunct="1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tabLst>
                <a:tab pos="2190750" algn="l"/>
              </a:tabLst>
              <a:defRPr sz="1800" baseline="0">
                <a:solidFill>
                  <a:srgbClr val="6E6452"/>
                </a:solidFill>
                <a:latin typeface="+mn-lt"/>
              </a:defRPr>
            </a:lvl8pPr>
            <a:lvl9pPr marL="3240000" indent="-360000" algn="l" rtl="0" eaLnBrk="1" fontAlgn="base" hangingPunct="1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tabLst>
                <a:tab pos="2190750" algn="l"/>
              </a:tabLst>
              <a:defRPr sz="1800" baseline="0">
                <a:solidFill>
                  <a:srgbClr val="6E6452"/>
                </a:solidFill>
                <a:latin typeface="+mn-lt"/>
              </a:defRPr>
            </a:lvl9pPr>
          </a:lstStyle>
          <a:p>
            <a:pPr marL="514350" indent="-514350">
              <a:buFont typeface="+mj-lt"/>
              <a:buAutoNum type="romanUcPeriod"/>
            </a:pPr>
            <a:r>
              <a:rPr lang="en-GB" b="0" dirty="0" smtClean="0">
                <a:solidFill>
                  <a:schemeClr val="tx1"/>
                </a:solidFill>
              </a:rPr>
              <a:t>Landscape of Index-Insurance: markets, pilots, subsidies</a:t>
            </a:r>
          </a:p>
          <a:p>
            <a:pPr marL="514350" indent="-514350">
              <a:buFont typeface="+mj-lt"/>
              <a:buAutoNum type="romanUcPeriod"/>
            </a:pPr>
            <a:r>
              <a:rPr lang="en-GB" b="0" dirty="0" smtClean="0">
                <a:solidFill>
                  <a:schemeClr val="tx1"/>
                </a:solidFill>
              </a:rPr>
              <a:t>Obstacles to scale-up: data, demand, regulatory, actuarial capacity, distribution</a:t>
            </a:r>
          </a:p>
          <a:p>
            <a:pPr marL="514350" indent="-514350">
              <a:buFont typeface="+mj-lt"/>
              <a:buAutoNum type="romanUcPeriod"/>
            </a:pPr>
            <a:r>
              <a:rPr lang="en-GB" b="0" dirty="0" smtClean="0">
                <a:solidFill>
                  <a:schemeClr val="tx1"/>
                </a:solidFill>
              </a:rPr>
              <a:t>Emerging Trends: credit-bundle, safety nets, input supplier-bundle</a:t>
            </a:r>
          </a:p>
          <a:p>
            <a:pPr marL="514350" indent="-514350">
              <a:buFont typeface="+mj-lt"/>
              <a:buAutoNum type="romanUcPeriod"/>
            </a:pPr>
            <a:r>
              <a:rPr lang="en-GB" b="0" dirty="0" smtClean="0">
                <a:solidFill>
                  <a:schemeClr val="tx1"/>
                </a:solidFill>
              </a:rPr>
              <a:t>Innovations: digital delivery, remote sensing, contract farming bundle, digital catastrophe safety</a:t>
            </a:r>
          </a:p>
        </p:txBody>
      </p:sp>
      <p:sp>
        <p:nvSpPr>
          <p:cNvPr id="7" name="Titel 6"/>
          <p:cNvSpPr txBox="1">
            <a:spLocks/>
          </p:cNvSpPr>
          <p:nvPr/>
        </p:nvSpPr>
        <p:spPr>
          <a:xfrm>
            <a:off x="944974" y="1255233"/>
            <a:ext cx="7776000" cy="617928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6E645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sz="2000" b="1" dirty="0" smtClean="0">
                <a:solidFill>
                  <a:srgbClr val="C00000"/>
                </a:solidFill>
              </a:rPr>
              <a:t>Agenda</a:t>
            </a:r>
            <a:endParaRPr lang="de-DE" sz="2000" b="1" dirty="0">
              <a:solidFill>
                <a:srgbClr val="C00000"/>
              </a:solidFill>
            </a:endParaRP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F817C713-3BAA-48A4-A583-3437CC380E39}" type="datetime1">
              <a:rPr lang="de-DE" noProof="0" smtClean="0"/>
              <a:t>14.09.2015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451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 bwMode="gray">
          <a:xfrm>
            <a:off x="684000" y="3037875"/>
            <a:ext cx="7393837" cy="385010"/>
          </a:xfrm>
          <a:prstGeom prst="rect">
            <a:avLst/>
          </a:prstGeom>
          <a:solidFill>
            <a:srgbClr val="D9D9D9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200" b="1" i="0" u="none" strike="noStrike" cap="none" normalizeH="0" baseline="0" smtClean="0">
              <a:ln>
                <a:noFill/>
              </a:ln>
              <a:solidFill>
                <a:srgbClr val="999999"/>
              </a:solidFill>
              <a:effectLst/>
              <a:latin typeface="Arial" charset="0"/>
            </a:endParaRPr>
          </a:p>
        </p:txBody>
      </p:sp>
      <p:sp>
        <p:nvSpPr>
          <p:cNvPr id="6" name="Inhaltsplatzhalter 7"/>
          <p:cNvSpPr txBox="1">
            <a:spLocks/>
          </p:cNvSpPr>
          <p:nvPr/>
        </p:nvSpPr>
        <p:spPr>
          <a:xfrm>
            <a:off x="684000" y="1863741"/>
            <a:ext cx="7763126" cy="3816000"/>
          </a:xfrm>
          <a:prstGeom prst="rect">
            <a:avLst/>
          </a:prstGeom>
        </p:spPr>
        <p:txBody>
          <a:bodyPr/>
          <a:lstStyle>
            <a:lvl1pPr marL="360000" indent="-360000" algn="l" rtl="0" eaLnBrk="1" fontAlgn="base" hangingPunct="1"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Font typeface="Arial" pitchFamily="34" charset="0"/>
              <a:buChar char="•"/>
              <a:tabLst>
                <a:tab pos="2190750" algn="l"/>
              </a:tabLst>
              <a:defRPr sz="1800">
                <a:solidFill>
                  <a:srgbClr val="6E6452"/>
                </a:solidFill>
                <a:latin typeface="+mn-lt"/>
                <a:ea typeface="+mn-ea"/>
                <a:cs typeface="+mn-cs"/>
              </a:defRPr>
            </a:lvl1pPr>
            <a:lvl2pPr marL="720000" indent="-360000" algn="l" rtl="0" eaLnBrk="1" fontAlgn="base" hangingPunct="1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tabLst>
                <a:tab pos="2190750" algn="l"/>
              </a:tabLst>
              <a:defRPr sz="1800">
                <a:solidFill>
                  <a:srgbClr val="6E6452"/>
                </a:solidFill>
                <a:latin typeface="+mn-lt"/>
              </a:defRPr>
            </a:lvl2pPr>
            <a:lvl3pPr marL="1080000" indent="-360000" algn="l" rtl="0" eaLnBrk="1" fontAlgn="base" hangingPunct="1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tabLst>
                <a:tab pos="2190750" algn="l"/>
              </a:tabLst>
              <a:defRPr sz="1800">
                <a:solidFill>
                  <a:srgbClr val="6E6452"/>
                </a:solidFill>
                <a:latin typeface="+mn-lt"/>
              </a:defRPr>
            </a:lvl3pPr>
            <a:lvl4pPr marL="1440000" indent="-360000" algn="l" rtl="0" eaLnBrk="1" fontAlgn="base" hangingPunct="1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tabLst>
                <a:tab pos="2190750" algn="l"/>
              </a:tabLst>
              <a:defRPr sz="1800" baseline="0">
                <a:solidFill>
                  <a:srgbClr val="6E6452"/>
                </a:solidFill>
                <a:latin typeface="+mn-lt"/>
              </a:defRPr>
            </a:lvl4pPr>
            <a:lvl5pPr marL="1440000" indent="0" algn="l" rtl="0" eaLnBrk="1" fontAlgn="base" hangingPunct="1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None/>
              <a:tabLst>
                <a:tab pos="2190750" algn="l"/>
              </a:tabLst>
              <a:defRPr sz="1800" baseline="0">
                <a:solidFill>
                  <a:srgbClr val="6E6452"/>
                </a:solidFill>
                <a:latin typeface="+mn-lt"/>
              </a:defRPr>
            </a:lvl5pPr>
            <a:lvl6pPr marL="2160000" indent="-360000" algn="l" rtl="0" eaLnBrk="1" fontAlgn="base" hangingPunct="1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tabLst>
                <a:tab pos="2190750" algn="l"/>
              </a:tabLst>
              <a:defRPr sz="1800" baseline="0">
                <a:solidFill>
                  <a:srgbClr val="6E6452"/>
                </a:solidFill>
                <a:latin typeface="+mn-lt"/>
              </a:defRPr>
            </a:lvl6pPr>
            <a:lvl7pPr marL="2520000" indent="-360000" algn="l" rtl="0" eaLnBrk="1" fontAlgn="base" hangingPunct="1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tabLst>
                <a:tab pos="2190750" algn="l"/>
              </a:tabLst>
              <a:defRPr sz="1800" baseline="0">
                <a:solidFill>
                  <a:srgbClr val="6E6452"/>
                </a:solidFill>
                <a:latin typeface="+mn-lt"/>
              </a:defRPr>
            </a:lvl7pPr>
            <a:lvl8pPr marL="2880000" indent="-360000" algn="l" rtl="0" eaLnBrk="1" fontAlgn="base" hangingPunct="1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tabLst>
                <a:tab pos="2190750" algn="l"/>
              </a:tabLst>
              <a:defRPr sz="1800" baseline="0">
                <a:solidFill>
                  <a:srgbClr val="6E6452"/>
                </a:solidFill>
                <a:latin typeface="+mn-lt"/>
              </a:defRPr>
            </a:lvl8pPr>
            <a:lvl9pPr marL="3240000" indent="-360000" algn="l" rtl="0" eaLnBrk="1" fontAlgn="base" hangingPunct="1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tabLst>
                <a:tab pos="2190750" algn="l"/>
              </a:tabLst>
              <a:defRPr sz="1800" baseline="0">
                <a:solidFill>
                  <a:srgbClr val="6E6452"/>
                </a:solidFill>
                <a:latin typeface="+mn-lt"/>
              </a:defRPr>
            </a:lvl9pPr>
          </a:lstStyle>
          <a:p>
            <a:pPr>
              <a:buFont typeface="Wingdings" pitchFamily="2" charset="2"/>
              <a:buChar char="§"/>
            </a:pPr>
            <a:endParaRPr lang="en-GB" sz="1600" b="0" dirty="0" smtClean="0">
              <a:solidFill>
                <a:schemeClr val="tx1"/>
              </a:solidFill>
            </a:endParaRPr>
          </a:p>
        </p:txBody>
      </p:sp>
      <p:sp>
        <p:nvSpPr>
          <p:cNvPr id="7" name="Titel 6"/>
          <p:cNvSpPr txBox="1">
            <a:spLocks/>
          </p:cNvSpPr>
          <p:nvPr/>
        </p:nvSpPr>
        <p:spPr>
          <a:xfrm>
            <a:off x="431508" y="133562"/>
            <a:ext cx="8712492" cy="489397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6E645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 sz="2000" dirty="0" smtClean="0">
                <a:solidFill>
                  <a:schemeClr val="accent1"/>
                </a:solidFill>
              </a:rPr>
              <a:t>I. a)   Global Landscape </a:t>
            </a:r>
            <a:r>
              <a:rPr lang="en-GB" sz="2000" dirty="0">
                <a:solidFill>
                  <a:schemeClr val="accent1"/>
                </a:solidFill>
              </a:rPr>
              <a:t>of </a:t>
            </a:r>
            <a:r>
              <a:rPr lang="en-GB" sz="2000" dirty="0" smtClean="0">
                <a:solidFill>
                  <a:schemeClr val="accent1"/>
                </a:solidFill>
              </a:rPr>
              <a:t>Agricultural Insurance</a:t>
            </a:r>
            <a:endParaRPr lang="en-GB" sz="2000" dirty="0">
              <a:solidFill>
                <a:schemeClr val="accent1"/>
              </a:solidFill>
            </a:endParaRPr>
          </a:p>
        </p:txBody>
      </p:sp>
      <p:grpSp>
        <p:nvGrpSpPr>
          <p:cNvPr id="4" name="Gruppieren 3"/>
          <p:cNvGrpSpPr>
            <a:grpSpLocks noChangeAspect="1"/>
          </p:cNvGrpSpPr>
          <p:nvPr/>
        </p:nvGrpSpPr>
        <p:grpSpPr>
          <a:xfrm>
            <a:off x="0" y="626724"/>
            <a:ext cx="9041260" cy="5885370"/>
            <a:chOff x="-300096" y="349088"/>
            <a:chExt cx="9444096" cy="6147593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79776" y="349088"/>
              <a:ext cx="9223776" cy="61475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" name="Textfeld 2"/>
            <p:cNvSpPr txBox="1"/>
            <p:nvPr/>
          </p:nvSpPr>
          <p:spPr>
            <a:xfrm>
              <a:off x="-300096" y="5829995"/>
              <a:ext cx="2833229" cy="5786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000" dirty="0" smtClean="0">
                  <a:solidFill>
                    <a:schemeClr val="bg2">
                      <a:lumMod val="50000"/>
                    </a:schemeClr>
                  </a:solidFill>
                </a:rPr>
                <a:t>Source: GIZ WP - </a:t>
              </a:r>
              <a:r>
                <a:rPr lang="de-DE" sz="1000" dirty="0" err="1" smtClean="0">
                  <a:solidFill>
                    <a:schemeClr val="bg2">
                      <a:lumMod val="50000"/>
                    </a:schemeClr>
                  </a:solidFill>
                </a:rPr>
                <a:t>Agricultural</a:t>
              </a:r>
              <a:r>
                <a:rPr lang="de-DE" sz="1000" dirty="0" smtClean="0">
                  <a:solidFill>
                    <a:schemeClr val="bg2">
                      <a:lumMod val="50000"/>
                    </a:schemeClr>
                  </a:solidFill>
                </a:rPr>
                <a:t> Insurance </a:t>
              </a:r>
              <a:r>
                <a:rPr lang="de-DE" sz="1000" dirty="0" err="1" smtClean="0">
                  <a:solidFill>
                    <a:schemeClr val="bg2">
                      <a:lumMod val="50000"/>
                    </a:schemeClr>
                  </a:solidFill>
                </a:rPr>
                <a:t>Innovations</a:t>
              </a:r>
              <a:r>
                <a:rPr lang="de-DE" sz="1000" dirty="0" smtClean="0">
                  <a:solidFill>
                    <a:schemeClr val="bg2">
                      <a:lumMod val="50000"/>
                    </a:schemeClr>
                  </a:solidFill>
                </a:rPr>
                <a:t> </a:t>
              </a:r>
              <a:r>
                <a:rPr lang="de-DE" sz="1000" dirty="0" err="1" smtClean="0">
                  <a:solidFill>
                    <a:schemeClr val="bg2">
                      <a:lumMod val="50000"/>
                    </a:schemeClr>
                  </a:solidFill>
                </a:rPr>
                <a:t>and</a:t>
              </a:r>
              <a:r>
                <a:rPr lang="de-DE" sz="1000" dirty="0" smtClean="0">
                  <a:solidFill>
                    <a:schemeClr val="bg2">
                      <a:lumMod val="50000"/>
                    </a:schemeClr>
                  </a:solidFill>
                </a:rPr>
                <a:t> Emerging Trends – </a:t>
              </a:r>
            </a:p>
            <a:p>
              <a:r>
                <a:rPr lang="de-DE" sz="1000" dirty="0" smtClean="0">
                  <a:solidFill>
                    <a:schemeClr val="bg2">
                      <a:lumMod val="50000"/>
                    </a:schemeClr>
                  </a:solidFill>
                </a:rPr>
                <a:t>Hess, U., Hazell, P., Kuhn, S. – p.38</a:t>
              </a:r>
              <a:endParaRPr lang="de-DE" sz="1000" dirty="0">
                <a:solidFill>
                  <a:schemeClr val="bg2">
                    <a:lumMod val="50000"/>
                  </a:schemeClr>
                </a:solidFill>
              </a:endParaRPr>
            </a:p>
          </p:txBody>
        </p:sp>
      </p:grpSp>
      <p:sp>
        <p:nvSpPr>
          <p:cNvPr id="5" name="Datumsplatzhalt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ECF27936-FCBA-4122-AA26-47AFC5D6073A}" type="datetime1">
              <a:rPr lang="de-DE" noProof="0" smtClean="0"/>
              <a:t>14.09.2015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3645798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7"/>
          <p:cNvSpPr txBox="1">
            <a:spLocks/>
          </p:cNvSpPr>
          <p:nvPr/>
        </p:nvSpPr>
        <p:spPr>
          <a:xfrm>
            <a:off x="684000" y="1863741"/>
            <a:ext cx="7763126" cy="3816000"/>
          </a:xfrm>
          <a:prstGeom prst="rect">
            <a:avLst/>
          </a:prstGeom>
        </p:spPr>
        <p:txBody>
          <a:bodyPr/>
          <a:lstStyle>
            <a:lvl1pPr marL="360000" indent="-360000" algn="l" rtl="0" eaLnBrk="1" fontAlgn="base" hangingPunct="1"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Font typeface="Arial" pitchFamily="34" charset="0"/>
              <a:buChar char="•"/>
              <a:tabLst>
                <a:tab pos="2190750" algn="l"/>
              </a:tabLst>
              <a:defRPr sz="1800">
                <a:solidFill>
                  <a:srgbClr val="6E6452"/>
                </a:solidFill>
                <a:latin typeface="+mn-lt"/>
                <a:ea typeface="+mn-ea"/>
                <a:cs typeface="+mn-cs"/>
              </a:defRPr>
            </a:lvl1pPr>
            <a:lvl2pPr marL="720000" indent="-360000" algn="l" rtl="0" eaLnBrk="1" fontAlgn="base" hangingPunct="1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tabLst>
                <a:tab pos="2190750" algn="l"/>
              </a:tabLst>
              <a:defRPr sz="1800">
                <a:solidFill>
                  <a:srgbClr val="6E6452"/>
                </a:solidFill>
                <a:latin typeface="+mn-lt"/>
              </a:defRPr>
            </a:lvl2pPr>
            <a:lvl3pPr marL="1080000" indent="-360000" algn="l" rtl="0" eaLnBrk="1" fontAlgn="base" hangingPunct="1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tabLst>
                <a:tab pos="2190750" algn="l"/>
              </a:tabLst>
              <a:defRPr sz="1800">
                <a:solidFill>
                  <a:srgbClr val="6E6452"/>
                </a:solidFill>
                <a:latin typeface="+mn-lt"/>
              </a:defRPr>
            </a:lvl3pPr>
            <a:lvl4pPr marL="1440000" indent="-360000" algn="l" rtl="0" eaLnBrk="1" fontAlgn="base" hangingPunct="1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tabLst>
                <a:tab pos="2190750" algn="l"/>
              </a:tabLst>
              <a:defRPr sz="1800" baseline="0">
                <a:solidFill>
                  <a:srgbClr val="6E6452"/>
                </a:solidFill>
                <a:latin typeface="+mn-lt"/>
              </a:defRPr>
            </a:lvl4pPr>
            <a:lvl5pPr marL="1440000" indent="0" algn="l" rtl="0" eaLnBrk="1" fontAlgn="base" hangingPunct="1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None/>
              <a:tabLst>
                <a:tab pos="2190750" algn="l"/>
              </a:tabLst>
              <a:defRPr sz="1800" baseline="0">
                <a:solidFill>
                  <a:srgbClr val="6E6452"/>
                </a:solidFill>
                <a:latin typeface="+mn-lt"/>
              </a:defRPr>
            </a:lvl5pPr>
            <a:lvl6pPr marL="2160000" indent="-360000" algn="l" rtl="0" eaLnBrk="1" fontAlgn="base" hangingPunct="1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tabLst>
                <a:tab pos="2190750" algn="l"/>
              </a:tabLst>
              <a:defRPr sz="1800" baseline="0">
                <a:solidFill>
                  <a:srgbClr val="6E6452"/>
                </a:solidFill>
                <a:latin typeface="+mn-lt"/>
              </a:defRPr>
            </a:lvl6pPr>
            <a:lvl7pPr marL="2520000" indent="-360000" algn="l" rtl="0" eaLnBrk="1" fontAlgn="base" hangingPunct="1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tabLst>
                <a:tab pos="2190750" algn="l"/>
              </a:tabLst>
              <a:defRPr sz="1800" baseline="0">
                <a:solidFill>
                  <a:srgbClr val="6E6452"/>
                </a:solidFill>
                <a:latin typeface="+mn-lt"/>
              </a:defRPr>
            </a:lvl7pPr>
            <a:lvl8pPr marL="2880000" indent="-360000" algn="l" rtl="0" eaLnBrk="1" fontAlgn="base" hangingPunct="1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tabLst>
                <a:tab pos="2190750" algn="l"/>
              </a:tabLst>
              <a:defRPr sz="1800" baseline="0">
                <a:solidFill>
                  <a:srgbClr val="6E6452"/>
                </a:solidFill>
                <a:latin typeface="+mn-lt"/>
              </a:defRPr>
            </a:lvl8pPr>
            <a:lvl9pPr marL="3240000" indent="-360000" algn="l" rtl="0" eaLnBrk="1" fontAlgn="base" hangingPunct="1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tabLst>
                <a:tab pos="2190750" algn="l"/>
              </a:tabLst>
              <a:defRPr sz="1800" baseline="0">
                <a:solidFill>
                  <a:srgbClr val="6E6452"/>
                </a:solidFill>
                <a:latin typeface="+mn-lt"/>
              </a:defRPr>
            </a:lvl9pPr>
          </a:lstStyle>
          <a:p>
            <a:pPr>
              <a:buFont typeface="Wingdings" pitchFamily="2" charset="2"/>
              <a:buChar char="§"/>
            </a:pPr>
            <a:endParaRPr lang="en-GB" sz="1600" b="0" dirty="0" smtClean="0">
              <a:solidFill>
                <a:schemeClr val="tx1"/>
              </a:solidFill>
            </a:endParaRPr>
          </a:p>
        </p:txBody>
      </p:sp>
      <p:sp>
        <p:nvSpPr>
          <p:cNvPr id="7" name="Titel 6"/>
          <p:cNvSpPr txBox="1">
            <a:spLocks/>
          </p:cNvSpPr>
          <p:nvPr/>
        </p:nvSpPr>
        <p:spPr>
          <a:xfrm>
            <a:off x="561942" y="994928"/>
            <a:ext cx="7776000" cy="617928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6E645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 sz="3200" dirty="0" smtClean="0">
                <a:solidFill>
                  <a:schemeClr val="accent1"/>
                </a:solidFill>
              </a:rPr>
              <a:t>Emerging Trends</a:t>
            </a:r>
            <a:endParaRPr lang="en-GB" sz="3200" dirty="0">
              <a:solidFill>
                <a:schemeClr val="accent1"/>
              </a:solidFill>
            </a:endParaRPr>
          </a:p>
          <a:p>
            <a:r>
              <a:rPr lang="en-GB" sz="3200" dirty="0" smtClean="0">
                <a:solidFill>
                  <a:schemeClr val="accent1"/>
                </a:solidFill>
              </a:rPr>
              <a:t> </a:t>
            </a:r>
            <a:endParaRPr lang="en-GB" sz="3200" dirty="0">
              <a:solidFill>
                <a:schemeClr val="accent1"/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548" y="1612857"/>
            <a:ext cx="8400294" cy="4464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umsplatzhalt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DFA919E4-E378-436F-BF52-F2EDE70EC2FE}" type="datetime1">
              <a:rPr lang="de-DE" noProof="0" smtClean="0"/>
              <a:t>14.09.2015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2201837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7"/>
          <p:cNvSpPr txBox="1">
            <a:spLocks/>
          </p:cNvSpPr>
          <p:nvPr/>
        </p:nvSpPr>
        <p:spPr>
          <a:xfrm>
            <a:off x="684000" y="1863741"/>
            <a:ext cx="7763126" cy="3816000"/>
          </a:xfrm>
          <a:prstGeom prst="rect">
            <a:avLst/>
          </a:prstGeom>
        </p:spPr>
        <p:txBody>
          <a:bodyPr/>
          <a:lstStyle>
            <a:lvl1pPr marL="360000" indent="-360000" algn="l" rtl="0" eaLnBrk="1" fontAlgn="base" hangingPunct="1"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Font typeface="Arial" pitchFamily="34" charset="0"/>
              <a:buChar char="•"/>
              <a:tabLst>
                <a:tab pos="2190750" algn="l"/>
              </a:tabLst>
              <a:defRPr sz="1800">
                <a:solidFill>
                  <a:srgbClr val="6E6452"/>
                </a:solidFill>
                <a:latin typeface="+mn-lt"/>
                <a:ea typeface="+mn-ea"/>
                <a:cs typeface="+mn-cs"/>
              </a:defRPr>
            </a:lvl1pPr>
            <a:lvl2pPr marL="720000" indent="-360000" algn="l" rtl="0" eaLnBrk="1" fontAlgn="base" hangingPunct="1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tabLst>
                <a:tab pos="2190750" algn="l"/>
              </a:tabLst>
              <a:defRPr sz="1800">
                <a:solidFill>
                  <a:srgbClr val="6E6452"/>
                </a:solidFill>
                <a:latin typeface="+mn-lt"/>
              </a:defRPr>
            </a:lvl2pPr>
            <a:lvl3pPr marL="1080000" indent="-360000" algn="l" rtl="0" eaLnBrk="1" fontAlgn="base" hangingPunct="1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tabLst>
                <a:tab pos="2190750" algn="l"/>
              </a:tabLst>
              <a:defRPr sz="1800">
                <a:solidFill>
                  <a:srgbClr val="6E6452"/>
                </a:solidFill>
                <a:latin typeface="+mn-lt"/>
              </a:defRPr>
            </a:lvl3pPr>
            <a:lvl4pPr marL="1440000" indent="-360000" algn="l" rtl="0" eaLnBrk="1" fontAlgn="base" hangingPunct="1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tabLst>
                <a:tab pos="2190750" algn="l"/>
              </a:tabLst>
              <a:defRPr sz="1800" baseline="0">
                <a:solidFill>
                  <a:srgbClr val="6E6452"/>
                </a:solidFill>
                <a:latin typeface="+mn-lt"/>
              </a:defRPr>
            </a:lvl4pPr>
            <a:lvl5pPr marL="1440000" indent="0" algn="l" rtl="0" eaLnBrk="1" fontAlgn="base" hangingPunct="1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None/>
              <a:tabLst>
                <a:tab pos="2190750" algn="l"/>
              </a:tabLst>
              <a:defRPr sz="1800" baseline="0">
                <a:solidFill>
                  <a:srgbClr val="6E6452"/>
                </a:solidFill>
                <a:latin typeface="+mn-lt"/>
              </a:defRPr>
            </a:lvl5pPr>
            <a:lvl6pPr marL="2160000" indent="-360000" algn="l" rtl="0" eaLnBrk="1" fontAlgn="base" hangingPunct="1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tabLst>
                <a:tab pos="2190750" algn="l"/>
              </a:tabLst>
              <a:defRPr sz="1800" baseline="0">
                <a:solidFill>
                  <a:srgbClr val="6E6452"/>
                </a:solidFill>
                <a:latin typeface="+mn-lt"/>
              </a:defRPr>
            </a:lvl6pPr>
            <a:lvl7pPr marL="2520000" indent="-360000" algn="l" rtl="0" eaLnBrk="1" fontAlgn="base" hangingPunct="1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tabLst>
                <a:tab pos="2190750" algn="l"/>
              </a:tabLst>
              <a:defRPr sz="1800" baseline="0">
                <a:solidFill>
                  <a:srgbClr val="6E6452"/>
                </a:solidFill>
                <a:latin typeface="+mn-lt"/>
              </a:defRPr>
            </a:lvl7pPr>
            <a:lvl8pPr marL="2880000" indent="-360000" algn="l" rtl="0" eaLnBrk="1" fontAlgn="base" hangingPunct="1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tabLst>
                <a:tab pos="2190750" algn="l"/>
              </a:tabLst>
              <a:defRPr sz="1800" baseline="0">
                <a:solidFill>
                  <a:srgbClr val="6E6452"/>
                </a:solidFill>
                <a:latin typeface="+mn-lt"/>
              </a:defRPr>
            </a:lvl8pPr>
            <a:lvl9pPr marL="3240000" indent="-360000" algn="l" rtl="0" eaLnBrk="1" fontAlgn="base" hangingPunct="1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tabLst>
                <a:tab pos="2190750" algn="l"/>
              </a:tabLst>
              <a:defRPr sz="1800" baseline="0">
                <a:solidFill>
                  <a:srgbClr val="6E6452"/>
                </a:solidFill>
                <a:latin typeface="+mn-lt"/>
              </a:defRPr>
            </a:lvl9pPr>
          </a:lstStyle>
          <a:p>
            <a:pPr>
              <a:buFont typeface="Wingdings" pitchFamily="2" charset="2"/>
              <a:buChar char="§"/>
            </a:pPr>
            <a:endParaRPr lang="en-GB" sz="1600" b="0" dirty="0" smtClean="0">
              <a:solidFill>
                <a:schemeClr val="tx1"/>
              </a:solidFill>
            </a:endParaRPr>
          </a:p>
        </p:txBody>
      </p:sp>
      <p:sp>
        <p:nvSpPr>
          <p:cNvPr id="7" name="Titel 6"/>
          <p:cNvSpPr txBox="1">
            <a:spLocks/>
          </p:cNvSpPr>
          <p:nvPr/>
        </p:nvSpPr>
        <p:spPr>
          <a:xfrm>
            <a:off x="561942" y="1584566"/>
            <a:ext cx="7776000" cy="549033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6E645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 sz="3200" dirty="0" smtClean="0">
                <a:solidFill>
                  <a:schemeClr val="accent1"/>
                </a:solidFill>
              </a:rPr>
              <a:t>Barriers to Innovation</a:t>
            </a:r>
            <a:endParaRPr lang="en-GB" dirty="0">
              <a:solidFill>
                <a:schemeClr val="accent1"/>
              </a:solidFill>
            </a:endParaRPr>
          </a:p>
        </p:txBody>
      </p:sp>
      <p:sp>
        <p:nvSpPr>
          <p:cNvPr id="4" name="Inhaltsplatzhalter 7"/>
          <p:cNvSpPr txBox="1">
            <a:spLocks/>
          </p:cNvSpPr>
          <p:nvPr/>
        </p:nvSpPr>
        <p:spPr>
          <a:xfrm>
            <a:off x="836400" y="2396284"/>
            <a:ext cx="7763126" cy="3816000"/>
          </a:xfrm>
          <a:prstGeom prst="rect">
            <a:avLst/>
          </a:prstGeom>
        </p:spPr>
        <p:txBody>
          <a:bodyPr/>
          <a:lstStyle>
            <a:lvl1pPr marL="360000" indent="-360000" algn="l" rtl="0" eaLnBrk="1" fontAlgn="base" hangingPunct="1"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Font typeface="Arial" pitchFamily="34" charset="0"/>
              <a:buChar char="•"/>
              <a:tabLst>
                <a:tab pos="2190750" algn="l"/>
              </a:tabLst>
              <a:defRPr sz="1800">
                <a:solidFill>
                  <a:srgbClr val="6E6452"/>
                </a:solidFill>
                <a:latin typeface="+mn-lt"/>
                <a:ea typeface="+mn-ea"/>
                <a:cs typeface="+mn-cs"/>
              </a:defRPr>
            </a:lvl1pPr>
            <a:lvl2pPr marL="720000" indent="-360000" algn="l" rtl="0" eaLnBrk="1" fontAlgn="base" hangingPunct="1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tabLst>
                <a:tab pos="2190750" algn="l"/>
              </a:tabLst>
              <a:defRPr sz="1800">
                <a:solidFill>
                  <a:srgbClr val="6E6452"/>
                </a:solidFill>
                <a:latin typeface="+mn-lt"/>
              </a:defRPr>
            </a:lvl2pPr>
            <a:lvl3pPr marL="1080000" indent="-360000" algn="l" rtl="0" eaLnBrk="1" fontAlgn="base" hangingPunct="1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tabLst>
                <a:tab pos="2190750" algn="l"/>
              </a:tabLst>
              <a:defRPr sz="1800">
                <a:solidFill>
                  <a:srgbClr val="6E6452"/>
                </a:solidFill>
                <a:latin typeface="+mn-lt"/>
              </a:defRPr>
            </a:lvl3pPr>
            <a:lvl4pPr marL="1440000" indent="-360000" algn="l" rtl="0" eaLnBrk="1" fontAlgn="base" hangingPunct="1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tabLst>
                <a:tab pos="2190750" algn="l"/>
              </a:tabLst>
              <a:defRPr sz="1800" baseline="0">
                <a:solidFill>
                  <a:srgbClr val="6E6452"/>
                </a:solidFill>
                <a:latin typeface="+mn-lt"/>
              </a:defRPr>
            </a:lvl4pPr>
            <a:lvl5pPr marL="1440000" indent="0" algn="l" rtl="0" eaLnBrk="1" fontAlgn="base" hangingPunct="1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None/>
              <a:tabLst>
                <a:tab pos="2190750" algn="l"/>
              </a:tabLst>
              <a:defRPr sz="1800" baseline="0">
                <a:solidFill>
                  <a:srgbClr val="6E6452"/>
                </a:solidFill>
                <a:latin typeface="+mn-lt"/>
              </a:defRPr>
            </a:lvl5pPr>
            <a:lvl6pPr marL="2160000" indent="-360000" algn="l" rtl="0" eaLnBrk="1" fontAlgn="base" hangingPunct="1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tabLst>
                <a:tab pos="2190750" algn="l"/>
              </a:tabLst>
              <a:defRPr sz="1800" baseline="0">
                <a:solidFill>
                  <a:srgbClr val="6E6452"/>
                </a:solidFill>
                <a:latin typeface="+mn-lt"/>
              </a:defRPr>
            </a:lvl6pPr>
            <a:lvl7pPr marL="2520000" indent="-360000" algn="l" rtl="0" eaLnBrk="1" fontAlgn="base" hangingPunct="1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tabLst>
                <a:tab pos="2190750" algn="l"/>
              </a:tabLst>
              <a:defRPr sz="1800" baseline="0">
                <a:solidFill>
                  <a:srgbClr val="6E6452"/>
                </a:solidFill>
                <a:latin typeface="+mn-lt"/>
              </a:defRPr>
            </a:lvl7pPr>
            <a:lvl8pPr marL="2880000" indent="-360000" algn="l" rtl="0" eaLnBrk="1" fontAlgn="base" hangingPunct="1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tabLst>
                <a:tab pos="2190750" algn="l"/>
              </a:tabLst>
              <a:defRPr sz="1800" baseline="0">
                <a:solidFill>
                  <a:srgbClr val="6E6452"/>
                </a:solidFill>
                <a:latin typeface="+mn-lt"/>
              </a:defRPr>
            </a:lvl8pPr>
            <a:lvl9pPr marL="3240000" indent="-360000" algn="l" rtl="0" eaLnBrk="1" fontAlgn="base" hangingPunct="1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tabLst>
                <a:tab pos="2190750" algn="l"/>
              </a:tabLst>
              <a:defRPr sz="1800" baseline="0">
                <a:solidFill>
                  <a:srgbClr val="6E6452"/>
                </a:solidFill>
                <a:latin typeface="+mn-lt"/>
              </a:defRPr>
            </a:lvl9pPr>
          </a:lstStyle>
          <a:p>
            <a:pPr>
              <a:buFont typeface="Wingdings" pitchFamily="2" charset="2"/>
              <a:buChar char="§"/>
            </a:pPr>
            <a:r>
              <a:rPr lang="en-GB" b="0" dirty="0" smtClean="0">
                <a:solidFill>
                  <a:schemeClr val="tx1"/>
                </a:solidFill>
              </a:rPr>
              <a:t>Data</a:t>
            </a:r>
          </a:p>
          <a:p>
            <a:pPr lvl="1">
              <a:buFont typeface="Wingdings" pitchFamily="2" charset="2"/>
              <a:buChar char="§"/>
            </a:pPr>
            <a:r>
              <a:rPr lang="en-GB" b="0" dirty="0" smtClean="0">
                <a:solidFill>
                  <a:schemeClr val="tx1"/>
                </a:solidFill>
              </a:rPr>
              <a:t>Historical data</a:t>
            </a:r>
          </a:p>
          <a:p>
            <a:pPr lvl="1">
              <a:buFont typeface="Wingdings" pitchFamily="2" charset="2"/>
              <a:buChar char="§"/>
            </a:pPr>
            <a:r>
              <a:rPr lang="en-GB" b="0" dirty="0" smtClean="0">
                <a:solidFill>
                  <a:schemeClr val="tx1"/>
                </a:solidFill>
              </a:rPr>
              <a:t>Weather stations</a:t>
            </a:r>
          </a:p>
          <a:p>
            <a:pPr>
              <a:buFont typeface="Wingdings" pitchFamily="2" charset="2"/>
              <a:buChar char="§"/>
            </a:pPr>
            <a:r>
              <a:rPr lang="en-GB" b="0" dirty="0">
                <a:solidFill>
                  <a:schemeClr val="tx1"/>
                </a:solidFill>
              </a:rPr>
              <a:t>Basis </a:t>
            </a:r>
            <a:r>
              <a:rPr lang="en-GB" b="0" dirty="0" smtClean="0">
                <a:solidFill>
                  <a:schemeClr val="tx1"/>
                </a:solidFill>
              </a:rPr>
              <a:t>risk/Actuarial capacity</a:t>
            </a:r>
            <a:endParaRPr lang="en-GB" b="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GB" b="0" dirty="0" smtClean="0">
                <a:solidFill>
                  <a:schemeClr val="tx1"/>
                </a:solidFill>
              </a:rPr>
              <a:t>Demand/Financial Literacy</a:t>
            </a:r>
          </a:p>
          <a:p>
            <a:pPr>
              <a:buFont typeface="Wingdings" pitchFamily="2" charset="2"/>
              <a:buChar char="§"/>
            </a:pPr>
            <a:r>
              <a:rPr lang="en-GB" b="0" dirty="0" smtClean="0">
                <a:solidFill>
                  <a:schemeClr val="tx1"/>
                </a:solidFill>
              </a:rPr>
              <a:t>Distribution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3E49DEB2-9108-43BB-AF0F-03D5249949D5}" type="datetime1">
              <a:rPr lang="de-DE" noProof="0" smtClean="0"/>
              <a:t>14.09.2015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2201837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7"/>
          <p:cNvSpPr txBox="1">
            <a:spLocks/>
          </p:cNvSpPr>
          <p:nvPr/>
        </p:nvSpPr>
        <p:spPr>
          <a:xfrm>
            <a:off x="684000" y="1863741"/>
            <a:ext cx="7763126" cy="3816000"/>
          </a:xfrm>
          <a:prstGeom prst="rect">
            <a:avLst/>
          </a:prstGeom>
        </p:spPr>
        <p:txBody>
          <a:bodyPr/>
          <a:lstStyle>
            <a:lvl1pPr marL="360000" indent="-360000" algn="l" rtl="0" eaLnBrk="1" fontAlgn="base" hangingPunct="1"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Font typeface="Arial" pitchFamily="34" charset="0"/>
              <a:buChar char="•"/>
              <a:tabLst>
                <a:tab pos="2190750" algn="l"/>
              </a:tabLst>
              <a:defRPr sz="1800">
                <a:solidFill>
                  <a:srgbClr val="6E6452"/>
                </a:solidFill>
                <a:latin typeface="+mn-lt"/>
                <a:ea typeface="+mn-ea"/>
                <a:cs typeface="+mn-cs"/>
              </a:defRPr>
            </a:lvl1pPr>
            <a:lvl2pPr marL="720000" indent="-360000" algn="l" rtl="0" eaLnBrk="1" fontAlgn="base" hangingPunct="1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tabLst>
                <a:tab pos="2190750" algn="l"/>
              </a:tabLst>
              <a:defRPr sz="1800">
                <a:solidFill>
                  <a:srgbClr val="6E6452"/>
                </a:solidFill>
                <a:latin typeface="+mn-lt"/>
              </a:defRPr>
            </a:lvl2pPr>
            <a:lvl3pPr marL="1080000" indent="-360000" algn="l" rtl="0" eaLnBrk="1" fontAlgn="base" hangingPunct="1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tabLst>
                <a:tab pos="2190750" algn="l"/>
              </a:tabLst>
              <a:defRPr sz="1800">
                <a:solidFill>
                  <a:srgbClr val="6E6452"/>
                </a:solidFill>
                <a:latin typeface="+mn-lt"/>
              </a:defRPr>
            </a:lvl3pPr>
            <a:lvl4pPr marL="1440000" indent="-360000" algn="l" rtl="0" eaLnBrk="1" fontAlgn="base" hangingPunct="1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tabLst>
                <a:tab pos="2190750" algn="l"/>
              </a:tabLst>
              <a:defRPr sz="1800" baseline="0">
                <a:solidFill>
                  <a:srgbClr val="6E6452"/>
                </a:solidFill>
                <a:latin typeface="+mn-lt"/>
              </a:defRPr>
            </a:lvl4pPr>
            <a:lvl5pPr marL="1440000" indent="0" algn="l" rtl="0" eaLnBrk="1" fontAlgn="base" hangingPunct="1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None/>
              <a:tabLst>
                <a:tab pos="2190750" algn="l"/>
              </a:tabLst>
              <a:defRPr sz="1800" baseline="0">
                <a:solidFill>
                  <a:srgbClr val="6E6452"/>
                </a:solidFill>
                <a:latin typeface="+mn-lt"/>
              </a:defRPr>
            </a:lvl5pPr>
            <a:lvl6pPr marL="2160000" indent="-360000" algn="l" rtl="0" eaLnBrk="1" fontAlgn="base" hangingPunct="1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tabLst>
                <a:tab pos="2190750" algn="l"/>
              </a:tabLst>
              <a:defRPr sz="1800" baseline="0">
                <a:solidFill>
                  <a:srgbClr val="6E6452"/>
                </a:solidFill>
                <a:latin typeface="+mn-lt"/>
              </a:defRPr>
            </a:lvl6pPr>
            <a:lvl7pPr marL="2520000" indent="-360000" algn="l" rtl="0" eaLnBrk="1" fontAlgn="base" hangingPunct="1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tabLst>
                <a:tab pos="2190750" algn="l"/>
              </a:tabLst>
              <a:defRPr sz="1800" baseline="0">
                <a:solidFill>
                  <a:srgbClr val="6E6452"/>
                </a:solidFill>
                <a:latin typeface="+mn-lt"/>
              </a:defRPr>
            </a:lvl7pPr>
            <a:lvl8pPr marL="2880000" indent="-360000" algn="l" rtl="0" eaLnBrk="1" fontAlgn="base" hangingPunct="1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tabLst>
                <a:tab pos="2190750" algn="l"/>
              </a:tabLst>
              <a:defRPr sz="1800" baseline="0">
                <a:solidFill>
                  <a:srgbClr val="6E6452"/>
                </a:solidFill>
                <a:latin typeface="+mn-lt"/>
              </a:defRPr>
            </a:lvl8pPr>
            <a:lvl9pPr marL="3240000" indent="-360000" algn="l" rtl="0" eaLnBrk="1" fontAlgn="base" hangingPunct="1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tabLst>
                <a:tab pos="2190750" algn="l"/>
              </a:tabLst>
              <a:defRPr sz="1800" baseline="0">
                <a:solidFill>
                  <a:srgbClr val="6E6452"/>
                </a:solidFill>
                <a:latin typeface="+mn-lt"/>
              </a:defRPr>
            </a:lvl9pPr>
          </a:lstStyle>
          <a:p>
            <a:pPr>
              <a:buFont typeface="Wingdings" pitchFamily="2" charset="2"/>
              <a:buChar char="§"/>
            </a:pPr>
            <a:endParaRPr lang="en-GB" sz="1600" b="0" dirty="0" smtClean="0">
              <a:solidFill>
                <a:schemeClr val="tx1"/>
              </a:solidFill>
            </a:endParaRPr>
          </a:p>
        </p:txBody>
      </p:sp>
      <p:sp>
        <p:nvSpPr>
          <p:cNvPr id="7" name="Titel 6"/>
          <p:cNvSpPr txBox="1">
            <a:spLocks/>
          </p:cNvSpPr>
          <p:nvPr/>
        </p:nvSpPr>
        <p:spPr>
          <a:xfrm>
            <a:off x="561942" y="1308813"/>
            <a:ext cx="8037584" cy="863148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6E645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2065338" indent="-2065338"/>
            <a:r>
              <a:rPr lang="en-GB" sz="3200" dirty="0" smtClean="0">
                <a:solidFill>
                  <a:schemeClr val="accent1"/>
                </a:solidFill>
              </a:rPr>
              <a:t>Drivers of innovation</a:t>
            </a:r>
            <a:endParaRPr lang="en-GB" sz="3200" dirty="0">
              <a:solidFill>
                <a:schemeClr val="accent1"/>
              </a:solidFill>
            </a:endParaRPr>
          </a:p>
          <a:p>
            <a:r>
              <a:rPr lang="en-GB" sz="3200" dirty="0" smtClean="0">
                <a:solidFill>
                  <a:schemeClr val="accent1"/>
                </a:solidFill>
              </a:rPr>
              <a:t> </a:t>
            </a:r>
            <a:endParaRPr lang="en-GB" sz="3200" dirty="0">
              <a:solidFill>
                <a:schemeClr val="accent1"/>
              </a:solidFill>
            </a:endParaRPr>
          </a:p>
          <a:p>
            <a:r>
              <a:rPr lang="en-GB" sz="3200" dirty="0" smtClean="0">
                <a:solidFill>
                  <a:schemeClr val="accent1"/>
                </a:solidFill>
              </a:rPr>
              <a:t> </a:t>
            </a:r>
            <a:endParaRPr lang="en-GB" sz="3200" dirty="0">
              <a:solidFill>
                <a:schemeClr val="accent1"/>
              </a:solidFill>
            </a:endParaRPr>
          </a:p>
        </p:txBody>
      </p:sp>
      <p:pic>
        <p:nvPicPr>
          <p:cNvPr id="5" name="Picture 3"/>
          <p:cNvPicPr/>
          <p:nvPr/>
        </p:nvPicPr>
        <p:blipFill rotWithShape="1">
          <a:blip r:embed="rId2" cstate="print"/>
          <a:srcRect t="14452" r="19468"/>
          <a:stretch/>
        </p:blipFill>
        <p:spPr bwMode="auto">
          <a:xfrm>
            <a:off x="3857773" y="2280869"/>
            <a:ext cx="5142387" cy="3611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Inhaltsplatzhalter 7"/>
          <p:cNvSpPr txBox="1">
            <a:spLocks/>
          </p:cNvSpPr>
          <p:nvPr/>
        </p:nvSpPr>
        <p:spPr>
          <a:xfrm>
            <a:off x="561942" y="2654844"/>
            <a:ext cx="3660737" cy="3816000"/>
          </a:xfrm>
          <a:prstGeom prst="rect">
            <a:avLst/>
          </a:prstGeom>
        </p:spPr>
        <p:txBody>
          <a:bodyPr/>
          <a:lstStyle>
            <a:lvl1pPr marL="360000" indent="-360000" algn="l" rtl="0" eaLnBrk="1" fontAlgn="base" hangingPunct="1"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Font typeface="Arial" pitchFamily="34" charset="0"/>
              <a:buChar char="•"/>
              <a:tabLst>
                <a:tab pos="2190750" algn="l"/>
              </a:tabLst>
              <a:defRPr sz="1800">
                <a:solidFill>
                  <a:srgbClr val="6E6452"/>
                </a:solidFill>
                <a:latin typeface="+mn-lt"/>
                <a:ea typeface="+mn-ea"/>
                <a:cs typeface="+mn-cs"/>
              </a:defRPr>
            </a:lvl1pPr>
            <a:lvl2pPr marL="720000" indent="-360000" algn="l" rtl="0" eaLnBrk="1" fontAlgn="base" hangingPunct="1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tabLst>
                <a:tab pos="2190750" algn="l"/>
              </a:tabLst>
              <a:defRPr sz="1800">
                <a:solidFill>
                  <a:srgbClr val="6E6452"/>
                </a:solidFill>
                <a:latin typeface="+mn-lt"/>
              </a:defRPr>
            </a:lvl2pPr>
            <a:lvl3pPr marL="1080000" indent="-360000" algn="l" rtl="0" eaLnBrk="1" fontAlgn="base" hangingPunct="1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tabLst>
                <a:tab pos="2190750" algn="l"/>
              </a:tabLst>
              <a:defRPr sz="1800">
                <a:solidFill>
                  <a:srgbClr val="6E6452"/>
                </a:solidFill>
                <a:latin typeface="+mn-lt"/>
              </a:defRPr>
            </a:lvl3pPr>
            <a:lvl4pPr marL="1440000" indent="-360000" algn="l" rtl="0" eaLnBrk="1" fontAlgn="base" hangingPunct="1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tabLst>
                <a:tab pos="2190750" algn="l"/>
              </a:tabLst>
              <a:defRPr sz="1800" baseline="0">
                <a:solidFill>
                  <a:srgbClr val="6E6452"/>
                </a:solidFill>
                <a:latin typeface="+mn-lt"/>
              </a:defRPr>
            </a:lvl4pPr>
            <a:lvl5pPr marL="1440000" indent="0" algn="l" rtl="0" eaLnBrk="1" fontAlgn="base" hangingPunct="1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None/>
              <a:tabLst>
                <a:tab pos="2190750" algn="l"/>
              </a:tabLst>
              <a:defRPr sz="1800" baseline="0">
                <a:solidFill>
                  <a:srgbClr val="6E6452"/>
                </a:solidFill>
                <a:latin typeface="+mn-lt"/>
              </a:defRPr>
            </a:lvl5pPr>
            <a:lvl6pPr marL="2160000" indent="-360000" algn="l" rtl="0" eaLnBrk="1" fontAlgn="base" hangingPunct="1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tabLst>
                <a:tab pos="2190750" algn="l"/>
              </a:tabLst>
              <a:defRPr sz="1800" baseline="0">
                <a:solidFill>
                  <a:srgbClr val="6E6452"/>
                </a:solidFill>
                <a:latin typeface="+mn-lt"/>
              </a:defRPr>
            </a:lvl6pPr>
            <a:lvl7pPr marL="2520000" indent="-360000" algn="l" rtl="0" eaLnBrk="1" fontAlgn="base" hangingPunct="1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tabLst>
                <a:tab pos="2190750" algn="l"/>
              </a:tabLst>
              <a:defRPr sz="1800" baseline="0">
                <a:solidFill>
                  <a:srgbClr val="6E6452"/>
                </a:solidFill>
                <a:latin typeface="+mn-lt"/>
              </a:defRPr>
            </a:lvl7pPr>
            <a:lvl8pPr marL="2880000" indent="-360000" algn="l" rtl="0" eaLnBrk="1" fontAlgn="base" hangingPunct="1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tabLst>
                <a:tab pos="2190750" algn="l"/>
              </a:tabLst>
              <a:defRPr sz="1800" baseline="0">
                <a:solidFill>
                  <a:srgbClr val="6E6452"/>
                </a:solidFill>
                <a:latin typeface="+mn-lt"/>
              </a:defRPr>
            </a:lvl8pPr>
            <a:lvl9pPr marL="3240000" indent="-360000" algn="l" rtl="0" eaLnBrk="1" fontAlgn="base" hangingPunct="1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tabLst>
                <a:tab pos="2190750" algn="l"/>
              </a:tabLst>
              <a:defRPr sz="1800" baseline="0">
                <a:solidFill>
                  <a:srgbClr val="6E6452"/>
                </a:solidFill>
                <a:latin typeface="+mn-lt"/>
              </a:defRPr>
            </a:lvl9pPr>
          </a:lstStyle>
          <a:p>
            <a:pPr>
              <a:buFont typeface="Wingdings" pitchFamily="2" charset="2"/>
              <a:buChar char="§"/>
            </a:pPr>
            <a:r>
              <a:rPr lang="en-GB" sz="2400" b="0" dirty="0" smtClean="0">
                <a:solidFill>
                  <a:schemeClr val="tx1"/>
                </a:solidFill>
              </a:rPr>
              <a:t>Digital delivery</a:t>
            </a:r>
          </a:p>
          <a:p>
            <a:pPr>
              <a:buFont typeface="Wingdings" pitchFamily="2" charset="2"/>
              <a:buChar char="§"/>
            </a:pPr>
            <a:r>
              <a:rPr lang="en-GB" sz="2400" b="0" dirty="0" smtClean="0">
                <a:solidFill>
                  <a:schemeClr val="tx1"/>
                </a:solidFill>
              </a:rPr>
              <a:t>Remote sensing</a:t>
            </a:r>
          </a:p>
          <a:p>
            <a:pPr>
              <a:buFont typeface="Wingdings" pitchFamily="2" charset="2"/>
              <a:buChar char="§"/>
            </a:pPr>
            <a:r>
              <a:rPr lang="en-GB" sz="2400" b="0" dirty="0" smtClean="0">
                <a:solidFill>
                  <a:schemeClr val="tx1"/>
                </a:solidFill>
              </a:rPr>
              <a:t>Contract farming operators: increase deliveries and decrease side-selling </a:t>
            </a:r>
          </a:p>
          <a:p>
            <a:pPr>
              <a:buFont typeface="Wingdings" pitchFamily="2" charset="2"/>
              <a:buChar char="§"/>
            </a:pPr>
            <a:endParaRPr lang="en-GB" sz="2400" b="0" dirty="0" smtClean="0">
              <a:solidFill>
                <a:schemeClr val="tx1"/>
              </a:solidFill>
            </a:endParaRPr>
          </a:p>
        </p:txBody>
      </p:sp>
      <p:pic>
        <p:nvPicPr>
          <p:cNvPr id="8" name="Picture 3"/>
          <p:cNvPicPr/>
          <p:nvPr/>
        </p:nvPicPr>
        <p:blipFill rotWithShape="1">
          <a:blip r:embed="rId2" cstate="print"/>
          <a:srcRect l="82972" t="43212" r="1397" b="44376"/>
          <a:stretch/>
        </p:blipFill>
        <p:spPr bwMode="auto">
          <a:xfrm>
            <a:off x="7899287" y="4926458"/>
            <a:ext cx="998133" cy="523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Datumsplatzhalt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AA033A1D-4DC7-4327-B271-EBB289D21B29}" type="datetime1">
              <a:rPr lang="de-DE" noProof="0" smtClean="0"/>
              <a:t>14.09.2015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2061699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7"/>
          <p:cNvSpPr txBox="1">
            <a:spLocks/>
          </p:cNvSpPr>
          <p:nvPr/>
        </p:nvSpPr>
        <p:spPr>
          <a:xfrm>
            <a:off x="684000" y="1863741"/>
            <a:ext cx="7763126" cy="3816000"/>
          </a:xfrm>
          <a:prstGeom prst="rect">
            <a:avLst/>
          </a:prstGeom>
        </p:spPr>
        <p:txBody>
          <a:bodyPr/>
          <a:lstStyle>
            <a:lvl1pPr marL="360000" indent="-360000" algn="l" rtl="0" eaLnBrk="1" fontAlgn="base" hangingPunct="1"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Font typeface="Arial" pitchFamily="34" charset="0"/>
              <a:buChar char="•"/>
              <a:tabLst>
                <a:tab pos="2190750" algn="l"/>
              </a:tabLst>
              <a:defRPr sz="1800">
                <a:solidFill>
                  <a:srgbClr val="6E6452"/>
                </a:solidFill>
                <a:latin typeface="+mn-lt"/>
                <a:ea typeface="+mn-ea"/>
                <a:cs typeface="+mn-cs"/>
              </a:defRPr>
            </a:lvl1pPr>
            <a:lvl2pPr marL="720000" indent="-360000" algn="l" rtl="0" eaLnBrk="1" fontAlgn="base" hangingPunct="1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tabLst>
                <a:tab pos="2190750" algn="l"/>
              </a:tabLst>
              <a:defRPr sz="1800">
                <a:solidFill>
                  <a:srgbClr val="6E6452"/>
                </a:solidFill>
                <a:latin typeface="+mn-lt"/>
              </a:defRPr>
            </a:lvl2pPr>
            <a:lvl3pPr marL="1080000" indent="-360000" algn="l" rtl="0" eaLnBrk="1" fontAlgn="base" hangingPunct="1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tabLst>
                <a:tab pos="2190750" algn="l"/>
              </a:tabLst>
              <a:defRPr sz="1800">
                <a:solidFill>
                  <a:srgbClr val="6E6452"/>
                </a:solidFill>
                <a:latin typeface="+mn-lt"/>
              </a:defRPr>
            </a:lvl3pPr>
            <a:lvl4pPr marL="1440000" indent="-360000" algn="l" rtl="0" eaLnBrk="1" fontAlgn="base" hangingPunct="1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tabLst>
                <a:tab pos="2190750" algn="l"/>
              </a:tabLst>
              <a:defRPr sz="1800" baseline="0">
                <a:solidFill>
                  <a:srgbClr val="6E6452"/>
                </a:solidFill>
                <a:latin typeface="+mn-lt"/>
              </a:defRPr>
            </a:lvl4pPr>
            <a:lvl5pPr marL="1440000" indent="0" algn="l" rtl="0" eaLnBrk="1" fontAlgn="base" hangingPunct="1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None/>
              <a:tabLst>
                <a:tab pos="2190750" algn="l"/>
              </a:tabLst>
              <a:defRPr sz="1800" baseline="0">
                <a:solidFill>
                  <a:srgbClr val="6E6452"/>
                </a:solidFill>
                <a:latin typeface="+mn-lt"/>
              </a:defRPr>
            </a:lvl5pPr>
            <a:lvl6pPr marL="2160000" indent="-360000" algn="l" rtl="0" eaLnBrk="1" fontAlgn="base" hangingPunct="1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tabLst>
                <a:tab pos="2190750" algn="l"/>
              </a:tabLst>
              <a:defRPr sz="1800" baseline="0">
                <a:solidFill>
                  <a:srgbClr val="6E6452"/>
                </a:solidFill>
                <a:latin typeface="+mn-lt"/>
              </a:defRPr>
            </a:lvl6pPr>
            <a:lvl7pPr marL="2520000" indent="-360000" algn="l" rtl="0" eaLnBrk="1" fontAlgn="base" hangingPunct="1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tabLst>
                <a:tab pos="2190750" algn="l"/>
              </a:tabLst>
              <a:defRPr sz="1800" baseline="0">
                <a:solidFill>
                  <a:srgbClr val="6E6452"/>
                </a:solidFill>
                <a:latin typeface="+mn-lt"/>
              </a:defRPr>
            </a:lvl7pPr>
            <a:lvl8pPr marL="2880000" indent="-360000" algn="l" rtl="0" eaLnBrk="1" fontAlgn="base" hangingPunct="1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tabLst>
                <a:tab pos="2190750" algn="l"/>
              </a:tabLst>
              <a:defRPr sz="1800" baseline="0">
                <a:solidFill>
                  <a:srgbClr val="6E6452"/>
                </a:solidFill>
                <a:latin typeface="+mn-lt"/>
              </a:defRPr>
            </a:lvl8pPr>
            <a:lvl9pPr marL="3240000" indent="-360000" algn="l" rtl="0" eaLnBrk="1" fontAlgn="base" hangingPunct="1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tabLst>
                <a:tab pos="2190750" algn="l"/>
              </a:tabLst>
              <a:defRPr sz="1800" baseline="0">
                <a:solidFill>
                  <a:srgbClr val="6E6452"/>
                </a:solidFill>
                <a:latin typeface="+mn-lt"/>
              </a:defRPr>
            </a:lvl9pPr>
          </a:lstStyle>
          <a:p>
            <a:pPr>
              <a:buFont typeface="Wingdings" pitchFamily="2" charset="2"/>
              <a:buChar char="§"/>
            </a:pPr>
            <a:endParaRPr lang="en-GB" sz="1600" b="0" dirty="0" smtClean="0">
              <a:solidFill>
                <a:schemeClr val="tx1"/>
              </a:solidFill>
            </a:endParaRPr>
          </a:p>
        </p:txBody>
      </p:sp>
      <p:sp>
        <p:nvSpPr>
          <p:cNvPr id="7" name="Titel 6"/>
          <p:cNvSpPr txBox="1">
            <a:spLocks/>
          </p:cNvSpPr>
          <p:nvPr/>
        </p:nvSpPr>
        <p:spPr>
          <a:xfrm>
            <a:off x="561942" y="1584566"/>
            <a:ext cx="7776000" cy="549033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6E645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 sz="3200" dirty="0" smtClean="0">
                <a:solidFill>
                  <a:schemeClr val="accent1"/>
                </a:solidFill>
              </a:rPr>
              <a:t>GPFI G20 Working Paper</a:t>
            </a:r>
            <a:endParaRPr lang="en-GB" dirty="0">
              <a:solidFill>
                <a:schemeClr val="accent1"/>
              </a:solidFill>
            </a:endParaRPr>
          </a:p>
        </p:txBody>
      </p:sp>
      <p:sp>
        <p:nvSpPr>
          <p:cNvPr id="4" name="Inhaltsplatzhalter 7"/>
          <p:cNvSpPr txBox="1">
            <a:spLocks/>
          </p:cNvSpPr>
          <p:nvPr/>
        </p:nvSpPr>
        <p:spPr>
          <a:xfrm>
            <a:off x="836400" y="2396284"/>
            <a:ext cx="7763126" cy="3816000"/>
          </a:xfrm>
          <a:prstGeom prst="rect">
            <a:avLst/>
          </a:prstGeom>
        </p:spPr>
        <p:txBody>
          <a:bodyPr/>
          <a:lstStyle>
            <a:lvl1pPr marL="360000" indent="-360000" algn="l" rtl="0" eaLnBrk="1" fontAlgn="base" hangingPunct="1"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Font typeface="Arial" pitchFamily="34" charset="0"/>
              <a:buChar char="•"/>
              <a:tabLst>
                <a:tab pos="2190750" algn="l"/>
              </a:tabLst>
              <a:defRPr sz="1800">
                <a:solidFill>
                  <a:srgbClr val="6E6452"/>
                </a:solidFill>
                <a:latin typeface="+mn-lt"/>
                <a:ea typeface="+mn-ea"/>
                <a:cs typeface="+mn-cs"/>
              </a:defRPr>
            </a:lvl1pPr>
            <a:lvl2pPr marL="720000" indent="-360000" algn="l" rtl="0" eaLnBrk="1" fontAlgn="base" hangingPunct="1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tabLst>
                <a:tab pos="2190750" algn="l"/>
              </a:tabLst>
              <a:defRPr sz="1800">
                <a:solidFill>
                  <a:srgbClr val="6E6452"/>
                </a:solidFill>
                <a:latin typeface="+mn-lt"/>
              </a:defRPr>
            </a:lvl2pPr>
            <a:lvl3pPr marL="1080000" indent="-360000" algn="l" rtl="0" eaLnBrk="1" fontAlgn="base" hangingPunct="1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tabLst>
                <a:tab pos="2190750" algn="l"/>
              </a:tabLst>
              <a:defRPr sz="1800">
                <a:solidFill>
                  <a:srgbClr val="6E6452"/>
                </a:solidFill>
                <a:latin typeface="+mn-lt"/>
              </a:defRPr>
            </a:lvl3pPr>
            <a:lvl4pPr marL="1440000" indent="-360000" algn="l" rtl="0" eaLnBrk="1" fontAlgn="base" hangingPunct="1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tabLst>
                <a:tab pos="2190750" algn="l"/>
              </a:tabLst>
              <a:defRPr sz="1800" baseline="0">
                <a:solidFill>
                  <a:srgbClr val="6E6452"/>
                </a:solidFill>
                <a:latin typeface="+mn-lt"/>
              </a:defRPr>
            </a:lvl4pPr>
            <a:lvl5pPr marL="1440000" indent="0" algn="l" rtl="0" eaLnBrk="1" fontAlgn="base" hangingPunct="1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None/>
              <a:tabLst>
                <a:tab pos="2190750" algn="l"/>
              </a:tabLst>
              <a:defRPr sz="1800" baseline="0">
                <a:solidFill>
                  <a:srgbClr val="6E6452"/>
                </a:solidFill>
                <a:latin typeface="+mn-lt"/>
              </a:defRPr>
            </a:lvl5pPr>
            <a:lvl6pPr marL="2160000" indent="-360000" algn="l" rtl="0" eaLnBrk="1" fontAlgn="base" hangingPunct="1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tabLst>
                <a:tab pos="2190750" algn="l"/>
              </a:tabLst>
              <a:defRPr sz="1800" baseline="0">
                <a:solidFill>
                  <a:srgbClr val="6E6452"/>
                </a:solidFill>
                <a:latin typeface="+mn-lt"/>
              </a:defRPr>
            </a:lvl6pPr>
            <a:lvl7pPr marL="2520000" indent="-360000" algn="l" rtl="0" eaLnBrk="1" fontAlgn="base" hangingPunct="1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tabLst>
                <a:tab pos="2190750" algn="l"/>
              </a:tabLst>
              <a:defRPr sz="1800" baseline="0">
                <a:solidFill>
                  <a:srgbClr val="6E6452"/>
                </a:solidFill>
                <a:latin typeface="+mn-lt"/>
              </a:defRPr>
            </a:lvl7pPr>
            <a:lvl8pPr marL="2880000" indent="-360000" algn="l" rtl="0" eaLnBrk="1" fontAlgn="base" hangingPunct="1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tabLst>
                <a:tab pos="2190750" algn="l"/>
              </a:tabLst>
              <a:defRPr sz="1800" baseline="0">
                <a:solidFill>
                  <a:srgbClr val="6E6452"/>
                </a:solidFill>
                <a:latin typeface="+mn-lt"/>
              </a:defRPr>
            </a:lvl8pPr>
            <a:lvl9pPr marL="3240000" indent="-360000" algn="l" rtl="0" eaLnBrk="1" fontAlgn="base" hangingPunct="1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tabLst>
                <a:tab pos="2190750" algn="l"/>
              </a:tabLst>
              <a:defRPr sz="1800" baseline="0">
                <a:solidFill>
                  <a:srgbClr val="6E6452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2000" b="0" dirty="0" err="1" smtClean="0">
                <a:solidFill>
                  <a:schemeClr val="tx1"/>
                </a:solidFill>
              </a:rPr>
              <a:t>Website:</a:t>
            </a:r>
            <a:r>
              <a:rPr lang="en-US" sz="2000" b="0" u="sng" dirty="0" err="1" smtClean="0">
                <a:solidFill>
                  <a:schemeClr val="tx1"/>
                </a:solidFill>
                <a:hlinkClick r:id="rId2"/>
              </a:rPr>
              <a:t>http</a:t>
            </a:r>
            <a:r>
              <a:rPr lang="en-US" sz="2000" b="0" u="sng" dirty="0">
                <a:solidFill>
                  <a:schemeClr val="tx1"/>
                </a:solidFill>
                <a:hlinkClick r:id="rId2"/>
              </a:rPr>
              <a:t>://smefinanceforum.org/post/g-20-round-table-on-innovations-in-agricultural-finance</a:t>
            </a:r>
            <a:endParaRPr lang="en-US" sz="2000" b="0" u="sng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sz="2000" b="0" dirty="0" smtClean="0">
              <a:solidFill>
                <a:schemeClr val="tx1"/>
              </a:solidFill>
            </a:endParaRP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A2E6B175-F036-4AEE-9660-ECA3E55BA1C0}" type="datetime1">
              <a:rPr lang="de-DE" noProof="0" smtClean="0"/>
              <a:t>14.09.2015</a:t>
            </a:fld>
            <a:endParaRPr lang="de-DE" noProof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60" t="13709" r="12707" b="15077"/>
          <a:stretch/>
        </p:blipFill>
        <p:spPr bwMode="auto">
          <a:xfrm>
            <a:off x="1447692" y="3160295"/>
            <a:ext cx="6957314" cy="3697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2560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7"/>
          <p:cNvSpPr txBox="1">
            <a:spLocks/>
          </p:cNvSpPr>
          <p:nvPr/>
        </p:nvSpPr>
        <p:spPr>
          <a:xfrm>
            <a:off x="684000" y="1863741"/>
            <a:ext cx="7763126" cy="3816000"/>
          </a:xfrm>
          <a:prstGeom prst="rect">
            <a:avLst/>
          </a:prstGeom>
        </p:spPr>
        <p:txBody>
          <a:bodyPr/>
          <a:lstStyle>
            <a:lvl1pPr marL="360000" indent="-360000" algn="l" rtl="0" eaLnBrk="1" fontAlgn="base" hangingPunct="1"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Font typeface="Arial" pitchFamily="34" charset="0"/>
              <a:buChar char="•"/>
              <a:tabLst>
                <a:tab pos="2190750" algn="l"/>
              </a:tabLst>
              <a:defRPr sz="1800">
                <a:solidFill>
                  <a:srgbClr val="6E6452"/>
                </a:solidFill>
                <a:latin typeface="+mn-lt"/>
                <a:ea typeface="+mn-ea"/>
                <a:cs typeface="+mn-cs"/>
              </a:defRPr>
            </a:lvl1pPr>
            <a:lvl2pPr marL="720000" indent="-360000" algn="l" rtl="0" eaLnBrk="1" fontAlgn="base" hangingPunct="1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tabLst>
                <a:tab pos="2190750" algn="l"/>
              </a:tabLst>
              <a:defRPr sz="1800">
                <a:solidFill>
                  <a:srgbClr val="6E6452"/>
                </a:solidFill>
                <a:latin typeface="+mn-lt"/>
              </a:defRPr>
            </a:lvl2pPr>
            <a:lvl3pPr marL="1080000" indent="-360000" algn="l" rtl="0" eaLnBrk="1" fontAlgn="base" hangingPunct="1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tabLst>
                <a:tab pos="2190750" algn="l"/>
              </a:tabLst>
              <a:defRPr sz="1800">
                <a:solidFill>
                  <a:srgbClr val="6E6452"/>
                </a:solidFill>
                <a:latin typeface="+mn-lt"/>
              </a:defRPr>
            </a:lvl3pPr>
            <a:lvl4pPr marL="1440000" indent="-360000" algn="l" rtl="0" eaLnBrk="1" fontAlgn="base" hangingPunct="1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tabLst>
                <a:tab pos="2190750" algn="l"/>
              </a:tabLst>
              <a:defRPr sz="1800" baseline="0">
                <a:solidFill>
                  <a:srgbClr val="6E6452"/>
                </a:solidFill>
                <a:latin typeface="+mn-lt"/>
              </a:defRPr>
            </a:lvl4pPr>
            <a:lvl5pPr marL="1440000" indent="0" algn="l" rtl="0" eaLnBrk="1" fontAlgn="base" hangingPunct="1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None/>
              <a:tabLst>
                <a:tab pos="2190750" algn="l"/>
              </a:tabLst>
              <a:defRPr sz="1800" baseline="0">
                <a:solidFill>
                  <a:srgbClr val="6E6452"/>
                </a:solidFill>
                <a:latin typeface="+mn-lt"/>
              </a:defRPr>
            </a:lvl5pPr>
            <a:lvl6pPr marL="2160000" indent="-360000" algn="l" rtl="0" eaLnBrk="1" fontAlgn="base" hangingPunct="1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tabLst>
                <a:tab pos="2190750" algn="l"/>
              </a:tabLst>
              <a:defRPr sz="1800" baseline="0">
                <a:solidFill>
                  <a:srgbClr val="6E6452"/>
                </a:solidFill>
                <a:latin typeface="+mn-lt"/>
              </a:defRPr>
            </a:lvl6pPr>
            <a:lvl7pPr marL="2520000" indent="-360000" algn="l" rtl="0" eaLnBrk="1" fontAlgn="base" hangingPunct="1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tabLst>
                <a:tab pos="2190750" algn="l"/>
              </a:tabLst>
              <a:defRPr sz="1800" baseline="0">
                <a:solidFill>
                  <a:srgbClr val="6E6452"/>
                </a:solidFill>
                <a:latin typeface="+mn-lt"/>
              </a:defRPr>
            </a:lvl7pPr>
            <a:lvl8pPr marL="2880000" indent="-360000" algn="l" rtl="0" eaLnBrk="1" fontAlgn="base" hangingPunct="1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tabLst>
                <a:tab pos="2190750" algn="l"/>
              </a:tabLst>
              <a:defRPr sz="1800" baseline="0">
                <a:solidFill>
                  <a:srgbClr val="6E6452"/>
                </a:solidFill>
                <a:latin typeface="+mn-lt"/>
              </a:defRPr>
            </a:lvl8pPr>
            <a:lvl9pPr marL="3240000" indent="-360000" algn="l" rtl="0" eaLnBrk="1" fontAlgn="base" hangingPunct="1"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tabLst>
                <a:tab pos="2190750" algn="l"/>
              </a:tabLst>
              <a:defRPr sz="1800" baseline="0">
                <a:solidFill>
                  <a:srgbClr val="6E6452"/>
                </a:solidFill>
                <a:latin typeface="+mn-lt"/>
              </a:defRPr>
            </a:lvl9pPr>
          </a:lstStyle>
          <a:p>
            <a:pPr>
              <a:buFont typeface="Wingdings" pitchFamily="2" charset="2"/>
              <a:buChar char="§"/>
            </a:pPr>
            <a:endParaRPr lang="en-GB" sz="1600" b="0" dirty="0" smtClean="0">
              <a:solidFill>
                <a:schemeClr val="tx1"/>
              </a:solidFill>
            </a:endParaRPr>
          </a:p>
        </p:txBody>
      </p:sp>
      <p:sp>
        <p:nvSpPr>
          <p:cNvPr id="7" name="Titel 6"/>
          <p:cNvSpPr txBox="1">
            <a:spLocks/>
          </p:cNvSpPr>
          <p:nvPr/>
        </p:nvSpPr>
        <p:spPr>
          <a:xfrm>
            <a:off x="561942" y="1584566"/>
            <a:ext cx="7776000" cy="549033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6E645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 sz="3200" smtClean="0">
                <a:solidFill>
                  <a:schemeClr val="accent1"/>
                </a:solidFill>
              </a:rPr>
              <a:t>Back-up slides</a:t>
            </a:r>
            <a:endParaRPr lang="en-GB" dirty="0">
              <a:solidFill>
                <a:schemeClr val="accent1"/>
              </a:solidFill>
            </a:endParaRP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4C1CEECB-4626-4D3C-8E63-D1FBD7A77B05}" type="datetime1">
              <a:rPr lang="de-DE" noProof="0" smtClean="0"/>
              <a:t>14.09.2015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3863790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A1612940-47E4-4DB0-81C5-C53A081E4C4B}" type="datetime1">
              <a:rPr lang="de-DE" noProof="0" smtClean="0"/>
              <a:t>14.09.2015</a:t>
            </a:fld>
            <a:endParaRPr lang="de-DE" noProof="0"/>
          </a:p>
        </p:txBody>
      </p:sp>
      <p:sp>
        <p:nvSpPr>
          <p:cNvPr id="4" name="Rechteck 3"/>
          <p:cNvSpPr/>
          <p:nvPr/>
        </p:nvSpPr>
        <p:spPr>
          <a:xfrm>
            <a:off x="5239820" y="1834994"/>
            <a:ext cx="390417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9138" indent="-719138"/>
            <a:r>
              <a:rPr lang="en-GB" sz="2000" dirty="0" smtClean="0">
                <a:solidFill>
                  <a:schemeClr val="accent1"/>
                </a:solidFill>
              </a:rPr>
              <a:t>III. b)  </a:t>
            </a:r>
            <a:r>
              <a:rPr lang="en-GB" sz="2000" dirty="0" err="1" smtClean="0">
                <a:solidFill>
                  <a:schemeClr val="accent1"/>
                </a:solidFill>
              </a:rPr>
              <a:t>Agri</a:t>
            </a:r>
            <a:r>
              <a:rPr lang="en-GB" sz="2000" dirty="0" smtClean="0">
                <a:solidFill>
                  <a:schemeClr val="accent1"/>
                </a:solidFill>
              </a:rPr>
              <a:t> Insurance schemes for smallholders: </a:t>
            </a:r>
          </a:p>
          <a:p>
            <a:pPr marL="719138"/>
            <a:r>
              <a:rPr lang="en-GB" sz="2000" dirty="0" smtClean="0">
                <a:solidFill>
                  <a:schemeClr val="accent1"/>
                </a:solidFill>
              </a:rPr>
              <a:t>&gt;20,000 policies</a:t>
            </a:r>
            <a:endParaRPr lang="en-GB" sz="2000" dirty="0">
              <a:solidFill>
                <a:schemeClr val="accent1"/>
              </a:solidFill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6010383" y="5647007"/>
            <a:ext cx="271237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smtClean="0">
                <a:solidFill>
                  <a:schemeClr val="bg2">
                    <a:lumMod val="50000"/>
                  </a:schemeClr>
                </a:solidFill>
              </a:rPr>
              <a:t>Source: GIZ WP - </a:t>
            </a:r>
            <a:r>
              <a:rPr lang="de-DE" sz="1000" dirty="0" err="1" smtClean="0">
                <a:solidFill>
                  <a:schemeClr val="bg2">
                    <a:lumMod val="50000"/>
                  </a:schemeClr>
                </a:solidFill>
              </a:rPr>
              <a:t>Agricultural</a:t>
            </a:r>
            <a:r>
              <a:rPr lang="de-DE" sz="1000" dirty="0" smtClean="0">
                <a:solidFill>
                  <a:schemeClr val="bg2">
                    <a:lumMod val="50000"/>
                  </a:schemeClr>
                </a:solidFill>
              </a:rPr>
              <a:t> Insurance </a:t>
            </a:r>
            <a:r>
              <a:rPr lang="de-DE" sz="1000" dirty="0" err="1" smtClean="0">
                <a:solidFill>
                  <a:schemeClr val="bg2">
                    <a:lumMod val="50000"/>
                  </a:schemeClr>
                </a:solidFill>
              </a:rPr>
              <a:t>Innovations</a:t>
            </a:r>
            <a:r>
              <a:rPr lang="de-DE" sz="10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de-DE" sz="1000" dirty="0" err="1" smtClean="0">
                <a:solidFill>
                  <a:schemeClr val="bg2">
                    <a:lumMod val="50000"/>
                  </a:schemeClr>
                </a:solidFill>
              </a:rPr>
              <a:t>and</a:t>
            </a:r>
            <a:r>
              <a:rPr lang="de-DE" sz="1000" dirty="0" smtClean="0">
                <a:solidFill>
                  <a:schemeClr val="bg2">
                    <a:lumMod val="50000"/>
                  </a:schemeClr>
                </a:solidFill>
              </a:rPr>
              <a:t> Emerging Trends – </a:t>
            </a:r>
          </a:p>
          <a:p>
            <a:r>
              <a:rPr lang="de-DE" sz="1000" dirty="0" smtClean="0">
                <a:solidFill>
                  <a:schemeClr val="bg2">
                    <a:lumMod val="50000"/>
                  </a:schemeClr>
                </a:solidFill>
              </a:rPr>
              <a:t>Hess, U., Hazell, P., Kuhn, S. – p.36</a:t>
            </a:r>
            <a:endParaRPr lang="de-DE" sz="1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Rechteck 4"/>
          <p:cNvSpPr/>
          <p:nvPr/>
        </p:nvSpPr>
        <p:spPr bwMode="auto">
          <a:xfrm>
            <a:off x="0" y="0"/>
            <a:ext cx="6575461" cy="129454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200" b="1" i="0" u="none" strike="noStrike" cap="none" normalizeH="0" baseline="0" smtClean="0">
              <a:ln>
                <a:noFill/>
              </a:ln>
              <a:solidFill>
                <a:srgbClr val="999999"/>
              </a:solidFill>
              <a:effectLst/>
              <a:latin typeface="Arial" charset="0"/>
            </a:endParaRPr>
          </a:p>
        </p:txBody>
      </p:sp>
      <p:sp>
        <p:nvSpPr>
          <p:cNvPr id="9" name="Rechteck 8"/>
          <p:cNvSpPr/>
          <p:nvPr/>
        </p:nvSpPr>
        <p:spPr bwMode="auto">
          <a:xfrm>
            <a:off x="152399" y="26752"/>
            <a:ext cx="6575461" cy="129454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200" b="1" i="0" u="none" strike="noStrike" cap="none" normalizeH="0" baseline="0" smtClean="0">
              <a:ln>
                <a:noFill/>
              </a:ln>
              <a:solidFill>
                <a:srgbClr val="999999"/>
              </a:solidFill>
              <a:effectLst/>
              <a:latin typeface="Arial" charset="0"/>
            </a:endParaRPr>
          </a:p>
        </p:txBody>
      </p:sp>
      <p:pic>
        <p:nvPicPr>
          <p:cNvPr id="1026" name="Picture 2" descr="C:\Users\kuhn_sas1\Pictures\Scal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53" y="184935"/>
            <a:ext cx="5498015" cy="6440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65902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iz-powerpoint-leerfolie-en">
  <a:themeElements>
    <a:clrScheme name="GIZ">
      <a:dk1>
        <a:srgbClr val="000000"/>
      </a:dk1>
      <a:lt1>
        <a:srgbClr val="FFFFFF"/>
      </a:lt1>
      <a:dk2>
        <a:srgbClr val="6E6452"/>
      </a:dk2>
      <a:lt2>
        <a:srgbClr val="D2CDC8"/>
      </a:lt2>
      <a:accent1>
        <a:srgbClr val="C80F0F"/>
      </a:accent1>
      <a:accent2>
        <a:srgbClr val="4B859F"/>
      </a:accent2>
      <a:accent3>
        <a:srgbClr val="B498BA"/>
      </a:accent3>
      <a:accent4>
        <a:srgbClr val="F3BF49"/>
      </a:accent4>
      <a:accent5>
        <a:srgbClr val="94B322"/>
      </a:accent5>
      <a:accent6>
        <a:srgbClr val="B4E3ED"/>
      </a:accent6>
      <a:hlink>
        <a:srgbClr val="0000FF"/>
      </a:hlink>
      <a:folHlink>
        <a:srgbClr val="800080"/>
      </a:folHlink>
    </a:clrScheme>
    <a:fontScheme name="GIZ Schrif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GTZ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200" b="1" i="0" u="none" strike="noStrike" cap="none" normalizeH="0" baseline="0" smtClean="0">
            <a:ln>
              <a:noFill/>
            </a:ln>
            <a:solidFill>
              <a:srgbClr val="999999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200" b="1" i="0" u="none" strike="noStrike" cap="none" normalizeH="0" baseline="0" smtClean="0">
            <a:ln>
              <a:noFill/>
            </a:ln>
            <a:solidFill>
              <a:srgbClr val="999999"/>
            </a:solidFill>
            <a:effectLst/>
            <a:latin typeface="Arial" charset="0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Cover">
  <a:themeElements>
    <a:clrScheme name="GTZ-DE">
      <a:dk1>
        <a:srgbClr val="000000"/>
      </a:dk1>
      <a:lt1>
        <a:srgbClr val="FFFFFF"/>
      </a:lt1>
      <a:dk2>
        <a:srgbClr val="727272"/>
      </a:dk2>
      <a:lt2>
        <a:srgbClr val="D9D9D9"/>
      </a:lt2>
      <a:accent1>
        <a:srgbClr val="4B859F"/>
      </a:accent1>
      <a:accent2>
        <a:srgbClr val="C80F0E"/>
      </a:accent2>
      <a:accent3>
        <a:srgbClr val="DEDEAF"/>
      </a:accent3>
      <a:accent4>
        <a:srgbClr val="939393"/>
      </a:accent4>
      <a:accent5>
        <a:srgbClr val="9AB0BA"/>
      </a:accent5>
      <a:accent6>
        <a:srgbClr val="BABA93"/>
      </a:accent6>
      <a:hlink>
        <a:srgbClr val="0000FF"/>
      </a:hlink>
      <a:folHlink>
        <a:srgbClr val="800080"/>
      </a:folHlink>
    </a:clrScheme>
    <a:fontScheme name="GTZ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GTZ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200" b="1" i="0" u="none" strike="noStrike" cap="none" normalizeH="0" baseline="0" smtClean="0">
            <a:ln>
              <a:noFill/>
            </a:ln>
            <a:solidFill>
              <a:srgbClr val="999999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200" b="1" i="0" u="none" strike="noStrike" cap="none" normalizeH="0" baseline="0" smtClean="0">
            <a:ln>
              <a:noFill/>
            </a:ln>
            <a:solidFill>
              <a:srgbClr val="999999"/>
            </a:solidFill>
            <a:effectLst/>
            <a:latin typeface="Arial" charset="0"/>
          </a:defRPr>
        </a:defPPr>
      </a:lstStyle>
    </a:lnDef>
  </a:objectDefaults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giz-powerpoint-leerfolie-en</Template>
  <TotalTime>1</TotalTime>
  <Words>238</Words>
  <Application>Microsoft Office PowerPoint</Application>
  <PresentationFormat>On-screen Show (4:3)</PresentationFormat>
  <Paragraphs>50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Arial Narrow</vt:lpstr>
      <vt:lpstr>Wingdings</vt:lpstr>
      <vt:lpstr>giz-powerpoint-leerfolie-en</vt:lpstr>
      <vt:lpstr>Cover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Crossmedia Beratung und Design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Siehe NAICOM Präsi</dc:title>
  <dc:creator>Anja Erlbeck</dc:creator>
  <cp:keywords>GIZ-Leerfolie</cp:keywords>
  <cp:lastModifiedBy>Selin Konrat</cp:lastModifiedBy>
  <cp:revision>304</cp:revision>
  <cp:lastPrinted>2015-05-27T16:33:36Z</cp:lastPrinted>
  <dcterms:created xsi:type="dcterms:W3CDTF">2014-10-07T17:39:12Z</dcterms:created>
  <dcterms:modified xsi:type="dcterms:W3CDTF">2015-09-14T13:41:04Z</dcterms:modified>
</cp:coreProperties>
</file>